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5" r:id="rId4"/>
    <p:sldId id="276" r:id="rId5"/>
    <p:sldId id="277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0924"/>
    <a:srgbClr val="000000"/>
    <a:srgbClr val="020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AA0AA5-7FB2-43C2-B8EC-30766E9682D3}" v="54" dt="2023-03-01T12:19:33.6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on So Hee" userId="cffb8614ff92315b" providerId="LiveId" clId="{2B1754E4-13BA-4220-A435-EDA3172D5696}"/>
    <pc:docChg chg="undo custSel addSld delSld modSld sldOrd">
      <pc:chgData name="Won So Hee" userId="cffb8614ff92315b" providerId="LiveId" clId="{2B1754E4-13BA-4220-A435-EDA3172D5696}" dt="2022-12-22T08:46:56.861" v="1315" actId="20578"/>
      <pc:docMkLst>
        <pc:docMk/>
      </pc:docMkLst>
      <pc:sldChg chg="modSp mod">
        <pc:chgData name="Won So Hee" userId="cffb8614ff92315b" providerId="LiveId" clId="{2B1754E4-13BA-4220-A435-EDA3172D5696}" dt="2022-12-22T04:14:07.933" v="34" actId="20577"/>
        <pc:sldMkLst>
          <pc:docMk/>
          <pc:sldMk cId="1081002427" sldId="256"/>
        </pc:sldMkLst>
        <pc:spChg chg="mod">
          <ac:chgData name="Won So Hee" userId="cffb8614ff92315b" providerId="LiveId" clId="{2B1754E4-13BA-4220-A435-EDA3172D5696}" dt="2022-12-22T04:14:07.933" v="34" actId="20577"/>
          <ac:spMkLst>
            <pc:docMk/>
            <pc:sldMk cId="1081002427" sldId="256"/>
            <ac:spMk id="8" creationId="{9ECCBE98-43F3-B74F-20BB-F8E1C64A0DB2}"/>
          </ac:spMkLst>
        </pc:spChg>
      </pc:sldChg>
      <pc:sldChg chg="addSp delSp modSp mod ord">
        <pc:chgData name="Won So Hee" userId="cffb8614ff92315b" providerId="LiveId" clId="{2B1754E4-13BA-4220-A435-EDA3172D5696}" dt="2022-12-22T04:34:06.062" v="636" actId="1076"/>
        <pc:sldMkLst>
          <pc:docMk/>
          <pc:sldMk cId="1283131085" sldId="258"/>
        </pc:sldMkLst>
        <pc:spChg chg="add mod">
          <ac:chgData name="Won So Hee" userId="cffb8614ff92315b" providerId="LiveId" clId="{2B1754E4-13BA-4220-A435-EDA3172D5696}" dt="2022-12-22T04:33:59.867" v="635" actId="1076"/>
          <ac:spMkLst>
            <pc:docMk/>
            <pc:sldMk cId="1283131085" sldId="258"/>
            <ac:spMk id="2" creationId="{DC8A9921-F3F5-4240-3FCA-4138E972BEF0}"/>
          </ac:spMkLst>
        </pc:spChg>
        <pc:spChg chg="add mod">
          <ac:chgData name="Won So Hee" userId="cffb8614ff92315b" providerId="LiveId" clId="{2B1754E4-13BA-4220-A435-EDA3172D5696}" dt="2022-12-22T04:33:59.867" v="635" actId="1076"/>
          <ac:spMkLst>
            <pc:docMk/>
            <pc:sldMk cId="1283131085" sldId="258"/>
            <ac:spMk id="3" creationId="{F6BA7362-E266-9089-9F73-5C1C84B66EDA}"/>
          </ac:spMkLst>
        </pc:spChg>
        <pc:spChg chg="mod">
          <ac:chgData name="Won So Hee" userId="cffb8614ff92315b" providerId="LiveId" clId="{2B1754E4-13BA-4220-A435-EDA3172D5696}" dt="2022-12-22T04:30:35.271" v="402" actId="14100"/>
          <ac:spMkLst>
            <pc:docMk/>
            <pc:sldMk cId="1283131085" sldId="258"/>
            <ac:spMk id="4" creationId="{4CBA91C6-5643-6A7E-F3AC-4BA55654CD5B}"/>
          </ac:spMkLst>
        </pc:spChg>
        <pc:spChg chg="mod">
          <ac:chgData name="Won So Hee" userId="cffb8614ff92315b" providerId="LiveId" clId="{2B1754E4-13BA-4220-A435-EDA3172D5696}" dt="2022-12-22T04:34:06.062" v="636" actId="1076"/>
          <ac:spMkLst>
            <pc:docMk/>
            <pc:sldMk cId="1283131085" sldId="258"/>
            <ac:spMk id="5" creationId="{7C2CDA5E-D4A3-AAEA-9180-08D94E2F7D36}"/>
          </ac:spMkLst>
        </pc:spChg>
        <pc:spChg chg="mod">
          <ac:chgData name="Won So Hee" userId="cffb8614ff92315b" providerId="LiveId" clId="{2B1754E4-13BA-4220-A435-EDA3172D5696}" dt="2022-12-22T04:34:06.062" v="636" actId="1076"/>
          <ac:spMkLst>
            <pc:docMk/>
            <pc:sldMk cId="1283131085" sldId="258"/>
            <ac:spMk id="8" creationId="{77B06524-C45A-DBB9-BFF6-B21D207E8513}"/>
          </ac:spMkLst>
        </pc:spChg>
        <pc:spChg chg="del mod">
          <ac:chgData name="Won So Hee" userId="cffb8614ff92315b" providerId="LiveId" clId="{2B1754E4-13BA-4220-A435-EDA3172D5696}" dt="2022-12-22T04:32:04.960" v="546" actId="478"/>
          <ac:spMkLst>
            <pc:docMk/>
            <pc:sldMk cId="1283131085" sldId="258"/>
            <ac:spMk id="9" creationId="{FA6C486F-C9AD-85CD-79CF-E9A80EA55055}"/>
          </ac:spMkLst>
        </pc:spChg>
        <pc:spChg chg="del mod">
          <ac:chgData name="Won So Hee" userId="cffb8614ff92315b" providerId="LiveId" clId="{2B1754E4-13BA-4220-A435-EDA3172D5696}" dt="2022-12-22T04:32:04.960" v="546" actId="478"/>
          <ac:spMkLst>
            <pc:docMk/>
            <pc:sldMk cId="1283131085" sldId="258"/>
            <ac:spMk id="10" creationId="{5FE0E7E1-BE6C-B673-02EC-0EAFDA857207}"/>
          </ac:spMkLst>
        </pc:spChg>
      </pc:sldChg>
      <pc:sldChg chg="addSp delSp modSp mod ord">
        <pc:chgData name="Won So Hee" userId="cffb8614ff92315b" providerId="LiveId" clId="{2B1754E4-13BA-4220-A435-EDA3172D5696}" dt="2022-12-22T04:50:21.541" v="1280" actId="1076"/>
        <pc:sldMkLst>
          <pc:docMk/>
          <pc:sldMk cId="3540920970" sldId="259"/>
        </pc:sldMkLst>
        <pc:spChg chg="del mod">
          <ac:chgData name="Won So Hee" userId="cffb8614ff92315b" providerId="LiveId" clId="{2B1754E4-13BA-4220-A435-EDA3172D5696}" dt="2022-12-22T04:46:54.164" v="1059" actId="478"/>
          <ac:spMkLst>
            <pc:docMk/>
            <pc:sldMk cId="3540920970" sldId="259"/>
            <ac:spMk id="3" creationId="{8023B246-A8C7-184B-6539-1CA35CC663CE}"/>
          </ac:spMkLst>
        </pc:spChg>
        <pc:spChg chg="mod">
          <ac:chgData name="Won So Hee" userId="cffb8614ff92315b" providerId="LiveId" clId="{2B1754E4-13BA-4220-A435-EDA3172D5696}" dt="2022-12-22T04:34:31.284" v="657" actId="20577"/>
          <ac:spMkLst>
            <pc:docMk/>
            <pc:sldMk cId="3540920970" sldId="259"/>
            <ac:spMk id="4" creationId="{4CBA91C6-5643-6A7E-F3AC-4BA55654CD5B}"/>
          </ac:spMkLst>
        </pc:spChg>
        <pc:spChg chg="add mod">
          <ac:chgData name="Won So Hee" userId="cffb8614ff92315b" providerId="LiveId" clId="{2B1754E4-13BA-4220-A435-EDA3172D5696}" dt="2022-12-22T04:50:17.202" v="1279" actId="1076"/>
          <ac:spMkLst>
            <pc:docMk/>
            <pc:sldMk cId="3540920970" sldId="259"/>
            <ac:spMk id="5" creationId="{B45D5709-3B15-09A6-CE0D-E13F7037EFF8}"/>
          </ac:spMkLst>
        </pc:spChg>
        <pc:spChg chg="add mod">
          <ac:chgData name="Won So Hee" userId="cffb8614ff92315b" providerId="LiveId" clId="{2B1754E4-13BA-4220-A435-EDA3172D5696}" dt="2022-12-22T04:50:21.541" v="1280" actId="1076"/>
          <ac:spMkLst>
            <pc:docMk/>
            <pc:sldMk cId="3540920970" sldId="259"/>
            <ac:spMk id="6" creationId="{35908FE8-1C5F-5B14-351F-8C6726196B9B}"/>
          </ac:spMkLst>
        </pc:spChg>
        <pc:spChg chg="add mod">
          <ac:chgData name="Won So Hee" userId="cffb8614ff92315b" providerId="LiveId" clId="{2B1754E4-13BA-4220-A435-EDA3172D5696}" dt="2022-12-22T04:50:03.269" v="1275" actId="1076"/>
          <ac:spMkLst>
            <pc:docMk/>
            <pc:sldMk cId="3540920970" sldId="259"/>
            <ac:spMk id="7" creationId="{26A2642B-BE3B-0C64-7C68-46A8BD2BF968}"/>
          </ac:spMkLst>
        </pc:spChg>
      </pc:sldChg>
      <pc:sldChg chg="del">
        <pc:chgData name="Won So Hee" userId="cffb8614ff92315b" providerId="LiveId" clId="{2B1754E4-13BA-4220-A435-EDA3172D5696}" dt="2022-12-22T04:17:24.776" v="177" actId="47"/>
        <pc:sldMkLst>
          <pc:docMk/>
          <pc:sldMk cId="1353322587" sldId="260"/>
        </pc:sldMkLst>
      </pc:sldChg>
      <pc:sldChg chg="del">
        <pc:chgData name="Won So Hee" userId="cffb8614ff92315b" providerId="LiveId" clId="{2B1754E4-13BA-4220-A435-EDA3172D5696}" dt="2022-12-22T04:17:25.378" v="178" actId="47"/>
        <pc:sldMkLst>
          <pc:docMk/>
          <pc:sldMk cId="1510932782" sldId="261"/>
        </pc:sldMkLst>
      </pc:sldChg>
      <pc:sldChg chg="del">
        <pc:chgData name="Won So Hee" userId="cffb8614ff92315b" providerId="LiveId" clId="{2B1754E4-13BA-4220-A435-EDA3172D5696}" dt="2022-12-22T04:17:25.719" v="179" actId="47"/>
        <pc:sldMkLst>
          <pc:docMk/>
          <pc:sldMk cId="425323180" sldId="262"/>
        </pc:sldMkLst>
      </pc:sldChg>
      <pc:sldChg chg="del">
        <pc:chgData name="Won So Hee" userId="cffb8614ff92315b" providerId="LiveId" clId="{2B1754E4-13BA-4220-A435-EDA3172D5696}" dt="2022-12-22T04:17:26.394" v="180" actId="47"/>
        <pc:sldMkLst>
          <pc:docMk/>
          <pc:sldMk cId="3859286810" sldId="263"/>
        </pc:sldMkLst>
      </pc:sldChg>
      <pc:sldChg chg="delSp modSp del mod">
        <pc:chgData name="Won So Hee" userId="cffb8614ff92315b" providerId="LiveId" clId="{2B1754E4-13BA-4220-A435-EDA3172D5696}" dt="2022-12-22T04:17:47.828" v="182" actId="2696"/>
        <pc:sldMkLst>
          <pc:docMk/>
          <pc:sldMk cId="1791009755" sldId="264"/>
        </pc:sldMkLst>
        <pc:spChg chg="del mod">
          <ac:chgData name="Won So Hee" userId="cffb8614ff92315b" providerId="LiveId" clId="{2B1754E4-13BA-4220-A435-EDA3172D5696}" dt="2022-12-22T04:15:08.578" v="92"/>
          <ac:spMkLst>
            <pc:docMk/>
            <pc:sldMk cId="1791009755" sldId="264"/>
            <ac:spMk id="4" creationId="{4CBA91C6-5643-6A7E-F3AC-4BA55654CD5B}"/>
          </ac:spMkLst>
        </pc:spChg>
      </pc:sldChg>
      <pc:sldChg chg="del">
        <pc:chgData name="Won So Hee" userId="cffb8614ff92315b" providerId="LiveId" clId="{2B1754E4-13BA-4220-A435-EDA3172D5696}" dt="2022-12-22T04:17:27.354" v="181" actId="47"/>
        <pc:sldMkLst>
          <pc:docMk/>
          <pc:sldMk cId="854382344" sldId="265"/>
        </pc:sldMkLst>
      </pc:sldChg>
      <pc:sldChg chg="modSp add mod">
        <pc:chgData name="Won So Hee" userId="cffb8614ff92315b" providerId="LiveId" clId="{2B1754E4-13BA-4220-A435-EDA3172D5696}" dt="2022-12-22T04:16:05.913" v="119" actId="1076"/>
        <pc:sldMkLst>
          <pc:docMk/>
          <pc:sldMk cId="413766925" sldId="266"/>
        </pc:sldMkLst>
        <pc:spChg chg="mod">
          <ac:chgData name="Won So Hee" userId="cffb8614ff92315b" providerId="LiveId" clId="{2B1754E4-13BA-4220-A435-EDA3172D5696}" dt="2022-12-22T04:16:02.114" v="117" actId="1076"/>
          <ac:spMkLst>
            <pc:docMk/>
            <pc:sldMk cId="413766925" sldId="266"/>
            <ac:spMk id="2" creationId="{BB6CDAE0-7E94-36D0-66C9-95620588D9D3}"/>
          </ac:spMkLst>
        </pc:spChg>
        <pc:spChg chg="mod">
          <ac:chgData name="Won So Hee" userId="cffb8614ff92315b" providerId="LiveId" clId="{2B1754E4-13BA-4220-A435-EDA3172D5696}" dt="2022-12-22T04:16:05.913" v="119" actId="1076"/>
          <ac:spMkLst>
            <pc:docMk/>
            <pc:sldMk cId="413766925" sldId="266"/>
            <ac:spMk id="8" creationId="{9ECCBE98-43F3-B74F-20BB-F8E1C64A0DB2}"/>
          </ac:spMkLst>
        </pc:spChg>
      </pc:sldChg>
      <pc:sldChg chg="addSp delSp add del setBg delDesignElem">
        <pc:chgData name="Won So Hee" userId="cffb8614ff92315b" providerId="LiveId" clId="{2B1754E4-13BA-4220-A435-EDA3172D5696}" dt="2022-12-22T04:15:19.995" v="95"/>
        <pc:sldMkLst>
          <pc:docMk/>
          <pc:sldMk cId="938675283" sldId="266"/>
        </pc:sldMkLst>
        <pc:spChg chg="add del">
          <ac:chgData name="Won So Hee" userId="cffb8614ff92315b" providerId="LiveId" clId="{2B1754E4-13BA-4220-A435-EDA3172D5696}" dt="2022-12-22T04:15:19.995" v="95"/>
          <ac:spMkLst>
            <pc:docMk/>
            <pc:sldMk cId="938675283" sldId="266"/>
            <ac:spMk id="35" creationId="{AB58EF07-17C2-48CF-ABB0-EEF1F17CB8F0}"/>
          </ac:spMkLst>
        </pc:spChg>
        <pc:spChg chg="add del">
          <ac:chgData name="Won So Hee" userId="cffb8614ff92315b" providerId="LiveId" clId="{2B1754E4-13BA-4220-A435-EDA3172D5696}" dt="2022-12-22T04:15:19.995" v="95"/>
          <ac:spMkLst>
            <pc:docMk/>
            <pc:sldMk cId="938675283" sldId="266"/>
            <ac:spMk id="36" creationId="{0671A8AE-40A1-4631-A6B8-581AFF065482}"/>
          </ac:spMkLst>
        </pc:spChg>
        <pc:spChg chg="add del">
          <ac:chgData name="Won So Hee" userId="cffb8614ff92315b" providerId="LiveId" clId="{2B1754E4-13BA-4220-A435-EDA3172D5696}" dt="2022-12-22T04:15:19.995" v="95"/>
          <ac:spMkLst>
            <pc:docMk/>
            <pc:sldMk cId="938675283" sldId="266"/>
            <ac:spMk id="37" creationId="{AF2F604E-43BE-4DC3-B983-E071523364F8}"/>
          </ac:spMkLst>
        </pc:spChg>
        <pc:spChg chg="add del">
          <ac:chgData name="Won So Hee" userId="cffb8614ff92315b" providerId="LiveId" clId="{2B1754E4-13BA-4220-A435-EDA3172D5696}" dt="2022-12-22T04:15:19.995" v="95"/>
          <ac:spMkLst>
            <pc:docMk/>
            <pc:sldMk cId="938675283" sldId="266"/>
            <ac:spMk id="39" creationId="{08C9B587-E65E-4B52-B37C-ABEBB6E87928}"/>
          </ac:spMkLst>
        </pc:spChg>
      </pc:sldChg>
      <pc:sldChg chg="delSp add del setBg delDesignElem">
        <pc:chgData name="Won So Hee" userId="cffb8614ff92315b" providerId="LiveId" clId="{2B1754E4-13BA-4220-A435-EDA3172D5696}" dt="2022-12-22T04:15:31.295" v="98" actId="47"/>
        <pc:sldMkLst>
          <pc:docMk/>
          <pc:sldMk cId="4190543279" sldId="266"/>
        </pc:sldMkLst>
        <pc:spChg chg="del">
          <ac:chgData name="Won So Hee" userId="cffb8614ff92315b" providerId="LiveId" clId="{2B1754E4-13BA-4220-A435-EDA3172D5696}" dt="2022-12-22T04:15:25.235" v="97"/>
          <ac:spMkLst>
            <pc:docMk/>
            <pc:sldMk cId="4190543279" sldId="266"/>
            <ac:spMk id="35" creationId="{AB58EF07-17C2-48CF-ABB0-EEF1F17CB8F0}"/>
          </ac:spMkLst>
        </pc:spChg>
        <pc:spChg chg="del">
          <ac:chgData name="Won So Hee" userId="cffb8614ff92315b" providerId="LiveId" clId="{2B1754E4-13BA-4220-A435-EDA3172D5696}" dt="2022-12-22T04:15:25.235" v="97"/>
          <ac:spMkLst>
            <pc:docMk/>
            <pc:sldMk cId="4190543279" sldId="266"/>
            <ac:spMk id="36" creationId="{0671A8AE-40A1-4631-A6B8-581AFF065482}"/>
          </ac:spMkLst>
        </pc:spChg>
        <pc:spChg chg="del">
          <ac:chgData name="Won So Hee" userId="cffb8614ff92315b" providerId="LiveId" clId="{2B1754E4-13BA-4220-A435-EDA3172D5696}" dt="2022-12-22T04:15:25.235" v="97"/>
          <ac:spMkLst>
            <pc:docMk/>
            <pc:sldMk cId="4190543279" sldId="266"/>
            <ac:spMk id="37" creationId="{AF2F604E-43BE-4DC3-B983-E071523364F8}"/>
          </ac:spMkLst>
        </pc:spChg>
        <pc:spChg chg="del">
          <ac:chgData name="Won So Hee" userId="cffb8614ff92315b" providerId="LiveId" clId="{2B1754E4-13BA-4220-A435-EDA3172D5696}" dt="2022-12-22T04:15:25.235" v="97"/>
          <ac:spMkLst>
            <pc:docMk/>
            <pc:sldMk cId="4190543279" sldId="266"/>
            <ac:spMk id="39" creationId="{08C9B587-E65E-4B52-B37C-ABEBB6E87928}"/>
          </ac:spMkLst>
        </pc:spChg>
      </pc:sldChg>
      <pc:sldChg chg="modSp add del mod">
        <pc:chgData name="Won So Hee" userId="cffb8614ff92315b" providerId="LiveId" clId="{2B1754E4-13BA-4220-A435-EDA3172D5696}" dt="2022-12-22T04:16:27.842" v="151" actId="47"/>
        <pc:sldMkLst>
          <pc:docMk/>
          <pc:sldMk cId="1990528658" sldId="267"/>
        </pc:sldMkLst>
        <pc:spChg chg="mod">
          <ac:chgData name="Won So Hee" userId="cffb8614ff92315b" providerId="LiveId" clId="{2B1754E4-13BA-4220-A435-EDA3172D5696}" dt="2022-12-22T04:16:25.685" v="150" actId="1076"/>
          <ac:spMkLst>
            <pc:docMk/>
            <pc:sldMk cId="1990528658" sldId="267"/>
            <ac:spMk id="8" creationId="{9ECCBE98-43F3-B74F-20BB-F8E1C64A0DB2}"/>
          </ac:spMkLst>
        </pc:spChg>
      </pc:sldChg>
      <pc:sldChg chg="modSp add del mod ord">
        <pc:chgData name="Won So Hee" userId="cffb8614ff92315b" providerId="LiveId" clId="{2B1754E4-13BA-4220-A435-EDA3172D5696}" dt="2022-12-22T04:19:05.329" v="276" actId="47"/>
        <pc:sldMkLst>
          <pc:docMk/>
          <pc:sldMk cId="3704861202" sldId="267"/>
        </pc:sldMkLst>
        <pc:spChg chg="mod">
          <ac:chgData name="Won So Hee" userId="cffb8614ff92315b" providerId="LiveId" clId="{2B1754E4-13BA-4220-A435-EDA3172D5696}" dt="2022-12-22T04:18:35.935" v="267"/>
          <ac:spMkLst>
            <pc:docMk/>
            <pc:sldMk cId="3704861202" sldId="267"/>
            <ac:spMk id="2" creationId="{BB6CDAE0-7E94-36D0-66C9-95620588D9D3}"/>
          </ac:spMkLst>
        </pc:spChg>
        <pc:spChg chg="mod">
          <ac:chgData name="Won So Hee" userId="cffb8614ff92315b" providerId="LiveId" clId="{2B1754E4-13BA-4220-A435-EDA3172D5696}" dt="2022-12-22T04:18:43.198" v="268" actId="1076"/>
          <ac:spMkLst>
            <pc:docMk/>
            <pc:sldMk cId="3704861202" sldId="267"/>
            <ac:spMk id="8" creationId="{9ECCBE98-43F3-B74F-20BB-F8E1C64A0DB2}"/>
          </ac:spMkLst>
        </pc:spChg>
      </pc:sldChg>
      <pc:sldChg chg="modSp add mod ord">
        <pc:chgData name="Won So Hee" userId="cffb8614ff92315b" providerId="LiveId" clId="{2B1754E4-13BA-4220-A435-EDA3172D5696}" dt="2022-12-22T08:46:56.861" v="1315" actId="20578"/>
        <pc:sldMkLst>
          <pc:docMk/>
          <pc:sldMk cId="329142175" sldId="268"/>
        </pc:sldMkLst>
        <pc:spChg chg="mod">
          <ac:chgData name="Won So Hee" userId="cffb8614ff92315b" providerId="LiveId" clId="{2B1754E4-13BA-4220-A435-EDA3172D5696}" dt="2022-12-22T04:28:55.277" v="298" actId="20577"/>
          <ac:spMkLst>
            <pc:docMk/>
            <pc:sldMk cId="329142175" sldId="268"/>
            <ac:spMk id="8" creationId="{9ECCBE98-43F3-B74F-20BB-F8E1C64A0DB2}"/>
          </ac:spMkLst>
        </pc:spChg>
      </pc:sldChg>
      <pc:sldChg chg="addSp delSp add del setBg delDesignElem">
        <pc:chgData name="Won So Hee" userId="cffb8614ff92315b" providerId="LiveId" clId="{2B1754E4-13BA-4220-A435-EDA3172D5696}" dt="2022-12-22T04:18:57.178" v="274"/>
        <pc:sldMkLst>
          <pc:docMk/>
          <pc:sldMk cId="3695537944" sldId="268"/>
        </pc:sldMkLst>
        <pc:spChg chg="add del">
          <ac:chgData name="Won So Hee" userId="cffb8614ff92315b" providerId="LiveId" clId="{2B1754E4-13BA-4220-A435-EDA3172D5696}" dt="2022-12-22T04:18:57.178" v="274"/>
          <ac:spMkLst>
            <pc:docMk/>
            <pc:sldMk cId="3695537944" sldId="268"/>
            <ac:spMk id="35" creationId="{AB58EF07-17C2-48CF-ABB0-EEF1F17CB8F0}"/>
          </ac:spMkLst>
        </pc:spChg>
        <pc:spChg chg="add del">
          <ac:chgData name="Won So Hee" userId="cffb8614ff92315b" providerId="LiveId" clId="{2B1754E4-13BA-4220-A435-EDA3172D5696}" dt="2022-12-22T04:18:57.178" v="274"/>
          <ac:spMkLst>
            <pc:docMk/>
            <pc:sldMk cId="3695537944" sldId="268"/>
            <ac:spMk id="36" creationId="{0671A8AE-40A1-4631-A6B8-581AFF065482}"/>
          </ac:spMkLst>
        </pc:spChg>
        <pc:spChg chg="add del">
          <ac:chgData name="Won So Hee" userId="cffb8614ff92315b" providerId="LiveId" clId="{2B1754E4-13BA-4220-A435-EDA3172D5696}" dt="2022-12-22T04:18:57.178" v="274"/>
          <ac:spMkLst>
            <pc:docMk/>
            <pc:sldMk cId="3695537944" sldId="268"/>
            <ac:spMk id="37" creationId="{AF2F604E-43BE-4DC3-B983-E071523364F8}"/>
          </ac:spMkLst>
        </pc:spChg>
        <pc:spChg chg="add del">
          <ac:chgData name="Won So Hee" userId="cffb8614ff92315b" providerId="LiveId" clId="{2B1754E4-13BA-4220-A435-EDA3172D5696}" dt="2022-12-22T04:18:57.178" v="274"/>
          <ac:spMkLst>
            <pc:docMk/>
            <pc:sldMk cId="3695537944" sldId="268"/>
            <ac:spMk id="39" creationId="{08C9B587-E65E-4B52-B37C-ABEBB6E87928}"/>
          </ac:spMkLst>
        </pc:spChg>
      </pc:sldChg>
      <pc:sldChg chg="addSp delSp add del setBg delDesignElem">
        <pc:chgData name="Won So Hee" userId="cffb8614ff92315b" providerId="LiveId" clId="{2B1754E4-13BA-4220-A435-EDA3172D5696}" dt="2022-12-22T04:18:56.909" v="273"/>
        <pc:sldMkLst>
          <pc:docMk/>
          <pc:sldMk cId="80964203" sldId="269"/>
        </pc:sldMkLst>
        <pc:spChg chg="add del">
          <ac:chgData name="Won So Hee" userId="cffb8614ff92315b" providerId="LiveId" clId="{2B1754E4-13BA-4220-A435-EDA3172D5696}" dt="2022-12-22T04:18:56.909" v="273"/>
          <ac:spMkLst>
            <pc:docMk/>
            <pc:sldMk cId="80964203" sldId="269"/>
            <ac:spMk id="35" creationId="{AB58EF07-17C2-48CF-ABB0-EEF1F17CB8F0}"/>
          </ac:spMkLst>
        </pc:spChg>
        <pc:spChg chg="add del">
          <ac:chgData name="Won So Hee" userId="cffb8614ff92315b" providerId="LiveId" clId="{2B1754E4-13BA-4220-A435-EDA3172D5696}" dt="2022-12-22T04:18:56.909" v="273"/>
          <ac:spMkLst>
            <pc:docMk/>
            <pc:sldMk cId="80964203" sldId="269"/>
            <ac:spMk id="36" creationId="{0671A8AE-40A1-4631-A6B8-581AFF065482}"/>
          </ac:spMkLst>
        </pc:spChg>
        <pc:spChg chg="add del">
          <ac:chgData name="Won So Hee" userId="cffb8614ff92315b" providerId="LiveId" clId="{2B1754E4-13BA-4220-A435-EDA3172D5696}" dt="2022-12-22T04:18:56.909" v="273"/>
          <ac:spMkLst>
            <pc:docMk/>
            <pc:sldMk cId="80964203" sldId="269"/>
            <ac:spMk id="37" creationId="{AF2F604E-43BE-4DC3-B983-E071523364F8}"/>
          </ac:spMkLst>
        </pc:spChg>
        <pc:spChg chg="add del">
          <ac:chgData name="Won So Hee" userId="cffb8614ff92315b" providerId="LiveId" clId="{2B1754E4-13BA-4220-A435-EDA3172D5696}" dt="2022-12-22T04:18:56.909" v="273"/>
          <ac:spMkLst>
            <pc:docMk/>
            <pc:sldMk cId="80964203" sldId="269"/>
            <ac:spMk id="39" creationId="{08C9B587-E65E-4B52-B37C-ABEBB6E87928}"/>
          </ac:spMkLst>
        </pc:spChg>
      </pc:sldChg>
      <pc:sldChg chg="modSp add mod ord">
        <pc:chgData name="Won So Hee" userId="cffb8614ff92315b" providerId="LiveId" clId="{2B1754E4-13BA-4220-A435-EDA3172D5696}" dt="2022-12-22T04:50:29.615" v="1282"/>
        <pc:sldMkLst>
          <pc:docMk/>
          <pc:sldMk cId="3095380679" sldId="269"/>
        </pc:sldMkLst>
        <pc:spChg chg="mod">
          <ac:chgData name="Won So Hee" userId="cffb8614ff92315b" providerId="LiveId" clId="{2B1754E4-13BA-4220-A435-EDA3172D5696}" dt="2022-12-22T04:29:01.288" v="312" actId="20577"/>
          <ac:spMkLst>
            <pc:docMk/>
            <pc:sldMk cId="3095380679" sldId="269"/>
            <ac:spMk id="8" creationId="{9ECCBE98-43F3-B74F-20BB-F8E1C64A0DB2}"/>
          </ac:spMkLst>
        </pc:spChg>
      </pc:sldChg>
      <pc:sldChg chg="modSp add mod">
        <pc:chgData name="Won So Hee" userId="cffb8614ff92315b" providerId="LiveId" clId="{2B1754E4-13BA-4220-A435-EDA3172D5696}" dt="2022-12-22T04:29:43.759" v="332" actId="20577"/>
        <pc:sldMkLst>
          <pc:docMk/>
          <pc:sldMk cId="1811593458" sldId="270"/>
        </pc:sldMkLst>
        <pc:spChg chg="mod">
          <ac:chgData name="Won So Hee" userId="cffb8614ff92315b" providerId="LiveId" clId="{2B1754E4-13BA-4220-A435-EDA3172D5696}" dt="2022-12-22T04:29:43.759" v="332" actId="20577"/>
          <ac:spMkLst>
            <pc:docMk/>
            <pc:sldMk cId="1811593458" sldId="270"/>
            <ac:spMk id="8" creationId="{9ECCBE98-43F3-B74F-20BB-F8E1C64A0DB2}"/>
          </ac:spMkLst>
        </pc:spChg>
      </pc:sldChg>
      <pc:sldChg chg="modSp add mod">
        <pc:chgData name="Won So Hee" userId="cffb8614ff92315b" providerId="LiveId" clId="{2B1754E4-13BA-4220-A435-EDA3172D5696}" dt="2022-12-22T04:30:03.250" v="348" actId="20577"/>
        <pc:sldMkLst>
          <pc:docMk/>
          <pc:sldMk cId="2051696932" sldId="271"/>
        </pc:sldMkLst>
        <pc:spChg chg="mod">
          <ac:chgData name="Won So Hee" userId="cffb8614ff92315b" providerId="LiveId" clId="{2B1754E4-13BA-4220-A435-EDA3172D5696}" dt="2022-12-22T04:30:03.250" v="348" actId="20577"/>
          <ac:spMkLst>
            <pc:docMk/>
            <pc:sldMk cId="2051696932" sldId="271"/>
            <ac:spMk id="2" creationId="{BB6CDAE0-7E94-36D0-66C9-95620588D9D3}"/>
          </ac:spMkLst>
        </pc:spChg>
        <pc:spChg chg="mod">
          <ac:chgData name="Won So Hee" userId="cffb8614ff92315b" providerId="LiveId" clId="{2B1754E4-13BA-4220-A435-EDA3172D5696}" dt="2022-12-22T04:30:02.474" v="346" actId="20577"/>
          <ac:spMkLst>
            <pc:docMk/>
            <pc:sldMk cId="2051696932" sldId="271"/>
            <ac:spMk id="8" creationId="{9ECCBE98-43F3-B74F-20BB-F8E1C64A0DB2}"/>
          </ac:spMkLst>
        </pc:spChg>
      </pc:sldChg>
      <pc:sldChg chg="modSp add mod">
        <pc:chgData name="Won So Hee" userId="cffb8614ff92315b" providerId="LiveId" clId="{2B1754E4-13BA-4220-A435-EDA3172D5696}" dt="2022-12-22T04:30:10.930" v="360" actId="20577"/>
        <pc:sldMkLst>
          <pc:docMk/>
          <pc:sldMk cId="1910117870" sldId="272"/>
        </pc:sldMkLst>
        <pc:spChg chg="mod">
          <ac:chgData name="Won So Hee" userId="cffb8614ff92315b" providerId="LiveId" clId="{2B1754E4-13BA-4220-A435-EDA3172D5696}" dt="2022-12-22T04:30:10.930" v="360" actId="20577"/>
          <ac:spMkLst>
            <pc:docMk/>
            <pc:sldMk cId="1910117870" sldId="272"/>
            <ac:spMk id="8" creationId="{9ECCBE98-43F3-B74F-20BB-F8E1C64A0DB2}"/>
          </ac:spMkLst>
        </pc:spChg>
      </pc:sldChg>
      <pc:sldChg chg="modSp add mod ord">
        <pc:chgData name="Won So Hee" userId="cffb8614ff92315b" providerId="LiveId" clId="{2B1754E4-13BA-4220-A435-EDA3172D5696}" dt="2022-12-22T08:46:56.323" v="1314" actId="20578"/>
        <pc:sldMkLst>
          <pc:docMk/>
          <pc:sldMk cId="1743728768" sldId="273"/>
        </pc:sldMkLst>
        <pc:spChg chg="mod">
          <ac:chgData name="Won So Hee" userId="cffb8614ff92315b" providerId="LiveId" clId="{2B1754E4-13BA-4220-A435-EDA3172D5696}" dt="2022-12-22T04:50:44.943" v="1309" actId="20577"/>
          <ac:spMkLst>
            <pc:docMk/>
            <pc:sldMk cId="1743728768" sldId="273"/>
            <ac:spMk id="8" creationId="{9ECCBE98-43F3-B74F-20BB-F8E1C64A0DB2}"/>
          </ac:spMkLst>
        </pc:spChg>
      </pc:sldChg>
    </pc:docChg>
  </pc:docChgLst>
  <pc:docChgLst>
    <pc:chgData name="Won So Hee" userId="cffb8614ff92315b" providerId="LiveId" clId="{07AA0AA5-7FB2-43C2-B8EC-30766E9682D3}"/>
    <pc:docChg chg="undo custSel addSld delSld modSld sldOrd">
      <pc:chgData name="Won So Hee" userId="cffb8614ff92315b" providerId="LiveId" clId="{07AA0AA5-7FB2-43C2-B8EC-30766E9682D3}" dt="2023-03-01T12:22:52.308" v="1755" actId="20577"/>
      <pc:docMkLst>
        <pc:docMk/>
      </pc:docMkLst>
      <pc:sldChg chg="addSp delSp modSp mod">
        <pc:chgData name="Won So Hee" userId="cffb8614ff92315b" providerId="LiveId" clId="{07AA0AA5-7FB2-43C2-B8EC-30766E9682D3}" dt="2023-03-01T11:34:22.262" v="38" actId="20577"/>
        <pc:sldMkLst>
          <pc:docMk/>
          <pc:sldMk cId="1081002427" sldId="256"/>
        </pc:sldMkLst>
        <pc:spChg chg="mod">
          <ac:chgData name="Won So Hee" userId="cffb8614ff92315b" providerId="LiveId" clId="{07AA0AA5-7FB2-43C2-B8EC-30766E9682D3}" dt="2023-03-01T11:34:22.262" v="38" actId="20577"/>
          <ac:spMkLst>
            <pc:docMk/>
            <pc:sldMk cId="1081002427" sldId="256"/>
            <ac:spMk id="2" creationId="{BB6CDAE0-7E94-36D0-66C9-95620588D9D3}"/>
          </ac:spMkLst>
        </pc:spChg>
        <pc:spChg chg="add del">
          <ac:chgData name="Won So Hee" userId="cffb8614ff92315b" providerId="LiveId" clId="{07AA0AA5-7FB2-43C2-B8EC-30766E9682D3}" dt="2023-03-01T11:34:06.081" v="4" actId="22"/>
          <ac:spMkLst>
            <pc:docMk/>
            <pc:sldMk cId="1081002427" sldId="256"/>
            <ac:spMk id="6" creationId="{955A3AB9-7BEB-D197-BC4D-CF95EB4FB5B8}"/>
          </ac:spMkLst>
        </pc:spChg>
        <pc:spChg chg="add del mod">
          <ac:chgData name="Won So Hee" userId="cffb8614ff92315b" providerId="LiveId" clId="{07AA0AA5-7FB2-43C2-B8EC-30766E9682D3}" dt="2023-03-01T11:34:08.366" v="6"/>
          <ac:spMkLst>
            <pc:docMk/>
            <pc:sldMk cId="1081002427" sldId="256"/>
            <ac:spMk id="8" creationId="{9ECCBE98-43F3-B74F-20BB-F8E1C64A0DB2}"/>
          </ac:spMkLst>
        </pc:spChg>
      </pc:sldChg>
      <pc:sldChg chg="addSp delSp modSp mod setBg">
        <pc:chgData name="Won So Hee" userId="cffb8614ff92315b" providerId="LiveId" clId="{07AA0AA5-7FB2-43C2-B8EC-30766E9682D3}" dt="2023-03-01T12:22:33.173" v="1745" actId="20577"/>
        <pc:sldMkLst>
          <pc:docMk/>
          <pc:sldMk cId="1283131085" sldId="258"/>
        </pc:sldMkLst>
        <pc:spChg chg="add del mod">
          <ac:chgData name="Won So Hee" userId="cffb8614ff92315b" providerId="LiveId" clId="{07AA0AA5-7FB2-43C2-B8EC-30766E9682D3}" dt="2023-03-01T11:37:26.822" v="363" actId="478"/>
          <ac:spMkLst>
            <pc:docMk/>
            <pc:sldMk cId="1283131085" sldId="258"/>
            <ac:spMk id="2" creationId="{DC8A9921-F3F5-4240-3FCA-4138E972BEF0}"/>
          </ac:spMkLst>
        </pc:spChg>
        <pc:spChg chg="add del mod">
          <ac:chgData name="Won So Hee" userId="cffb8614ff92315b" providerId="LiveId" clId="{07AA0AA5-7FB2-43C2-B8EC-30766E9682D3}" dt="2023-03-01T11:37:26.822" v="363" actId="478"/>
          <ac:spMkLst>
            <pc:docMk/>
            <pc:sldMk cId="1283131085" sldId="258"/>
            <ac:spMk id="3" creationId="{F6BA7362-E266-9089-9F73-5C1C84B66EDA}"/>
          </ac:spMkLst>
        </pc:spChg>
        <pc:spChg chg="add del mod">
          <ac:chgData name="Won So Hee" userId="cffb8614ff92315b" providerId="LiveId" clId="{07AA0AA5-7FB2-43C2-B8EC-30766E9682D3}" dt="2023-03-01T12:07:54.576" v="1280" actId="20577"/>
          <ac:spMkLst>
            <pc:docMk/>
            <pc:sldMk cId="1283131085" sldId="258"/>
            <ac:spMk id="4" creationId="{4CBA91C6-5643-6A7E-F3AC-4BA55654CD5B}"/>
          </ac:spMkLst>
        </pc:spChg>
        <pc:spChg chg="add del mod">
          <ac:chgData name="Won So Hee" userId="cffb8614ff92315b" providerId="LiveId" clId="{07AA0AA5-7FB2-43C2-B8EC-30766E9682D3}" dt="2023-03-01T11:36:14.877" v="75" actId="478"/>
          <ac:spMkLst>
            <pc:docMk/>
            <pc:sldMk cId="1283131085" sldId="258"/>
            <ac:spMk id="5" creationId="{7C2CDA5E-D4A3-AAEA-9180-08D94E2F7D36}"/>
          </ac:spMkLst>
        </pc:spChg>
        <pc:spChg chg="add del mod">
          <ac:chgData name="Won So Hee" userId="cffb8614ff92315b" providerId="LiveId" clId="{07AA0AA5-7FB2-43C2-B8EC-30766E9682D3}" dt="2023-03-01T12:22:33.173" v="1745" actId="20577"/>
          <ac:spMkLst>
            <pc:docMk/>
            <pc:sldMk cId="1283131085" sldId="258"/>
            <ac:spMk id="8" creationId="{77B06524-C45A-DBB9-BFF6-B21D207E8513}"/>
          </ac:spMkLst>
        </pc:spChg>
        <pc:spChg chg="add mod">
          <ac:chgData name="Won So Hee" userId="cffb8614ff92315b" providerId="LiveId" clId="{07AA0AA5-7FB2-43C2-B8EC-30766E9682D3}" dt="2023-03-01T11:38:58.582" v="451" actId="1076"/>
          <ac:spMkLst>
            <pc:docMk/>
            <pc:sldMk cId="1283131085" sldId="258"/>
            <ac:spMk id="9" creationId="{76A9E82A-A566-B130-1ED7-80BAA8820B08}"/>
          </ac:spMkLst>
        </pc:spChg>
        <pc:picChg chg="add mod">
          <ac:chgData name="Won So Hee" userId="cffb8614ff92315b" providerId="LiveId" clId="{07AA0AA5-7FB2-43C2-B8EC-30766E9682D3}" dt="2023-03-01T11:39:14.188" v="452" actId="1076"/>
          <ac:picMkLst>
            <pc:docMk/>
            <pc:sldMk cId="1283131085" sldId="258"/>
            <ac:picMk id="7" creationId="{D85B472D-FBC8-C80E-1B90-3AD7B92E14C2}"/>
          </ac:picMkLst>
        </pc:picChg>
      </pc:sldChg>
      <pc:sldChg chg="del">
        <pc:chgData name="Won So Hee" userId="cffb8614ff92315b" providerId="LiveId" clId="{07AA0AA5-7FB2-43C2-B8EC-30766E9682D3}" dt="2023-03-01T11:34:30.915" v="39" actId="47"/>
        <pc:sldMkLst>
          <pc:docMk/>
          <pc:sldMk cId="3540920970" sldId="259"/>
        </pc:sldMkLst>
      </pc:sldChg>
      <pc:sldChg chg="modSp del mod">
        <pc:chgData name="Won So Hee" userId="cffb8614ff92315b" providerId="LiveId" clId="{07AA0AA5-7FB2-43C2-B8EC-30766E9682D3}" dt="2023-03-01T12:07:57.123" v="1281" actId="47"/>
        <pc:sldMkLst>
          <pc:docMk/>
          <pc:sldMk cId="413766925" sldId="266"/>
        </pc:sldMkLst>
        <pc:spChg chg="mod">
          <ac:chgData name="Won So Hee" userId="cffb8614ff92315b" providerId="LiveId" clId="{07AA0AA5-7FB2-43C2-B8EC-30766E9682D3}" dt="2023-03-01T11:34:37.815" v="45" actId="20577"/>
          <ac:spMkLst>
            <pc:docMk/>
            <pc:sldMk cId="413766925" sldId="266"/>
            <ac:spMk id="8" creationId="{9ECCBE98-43F3-B74F-20BB-F8E1C64A0DB2}"/>
          </ac:spMkLst>
        </pc:spChg>
      </pc:sldChg>
      <pc:sldChg chg="del">
        <pc:chgData name="Won So Hee" userId="cffb8614ff92315b" providerId="LiveId" clId="{07AA0AA5-7FB2-43C2-B8EC-30766E9682D3}" dt="2023-03-01T11:39:47.286" v="467" actId="47"/>
        <pc:sldMkLst>
          <pc:docMk/>
          <pc:sldMk cId="3704861202" sldId="267"/>
        </pc:sldMkLst>
      </pc:sldChg>
      <pc:sldChg chg="del">
        <pc:chgData name="Won So Hee" userId="cffb8614ff92315b" providerId="LiveId" clId="{07AA0AA5-7FB2-43C2-B8EC-30766E9682D3}" dt="2023-03-01T12:07:59.699" v="1283" actId="47"/>
        <pc:sldMkLst>
          <pc:docMk/>
          <pc:sldMk cId="329142175" sldId="268"/>
        </pc:sldMkLst>
      </pc:sldChg>
      <pc:sldChg chg="modSp del mod">
        <pc:chgData name="Won So Hee" userId="cffb8614ff92315b" providerId="LiveId" clId="{07AA0AA5-7FB2-43C2-B8EC-30766E9682D3}" dt="2023-03-01T12:07:58.103" v="1282" actId="47"/>
        <pc:sldMkLst>
          <pc:docMk/>
          <pc:sldMk cId="3095380679" sldId="269"/>
        </pc:sldMkLst>
        <pc:spChg chg="mod">
          <ac:chgData name="Won So Hee" userId="cffb8614ff92315b" providerId="LiveId" clId="{07AA0AA5-7FB2-43C2-B8EC-30766E9682D3}" dt="2023-03-01T11:39:31.379" v="453" actId="20577"/>
          <ac:spMkLst>
            <pc:docMk/>
            <pc:sldMk cId="3095380679" sldId="269"/>
            <ac:spMk id="2" creationId="{BB6CDAE0-7E94-36D0-66C9-95620588D9D3}"/>
          </ac:spMkLst>
        </pc:spChg>
        <pc:spChg chg="mod">
          <ac:chgData name="Won So Hee" userId="cffb8614ff92315b" providerId="LiveId" clId="{07AA0AA5-7FB2-43C2-B8EC-30766E9682D3}" dt="2023-03-01T11:39:44.056" v="466" actId="20577"/>
          <ac:spMkLst>
            <pc:docMk/>
            <pc:sldMk cId="3095380679" sldId="269"/>
            <ac:spMk id="8" creationId="{9ECCBE98-43F3-B74F-20BB-F8E1C64A0DB2}"/>
          </ac:spMkLst>
        </pc:spChg>
      </pc:sldChg>
      <pc:sldChg chg="del">
        <pc:chgData name="Won So Hee" userId="cffb8614ff92315b" providerId="LiveId" clId="{07AA0AA5-7FB2-43C2-B8EC-30766E9682D3}" dt="2023-03-01T12:08:00.534" v="1284" actId="47"/>
        <pc:sldMkLst>
          <pc:docMk/>
          <pc:sldMk cId="1811593458" sldId="270"/>
        </pc:sldMkLst>
      </pc:sldChg>
      <pc:sldChg chg="del">
        <pc:chgData name="Won So Hee" userId="cffb8614ff92315b" providerId="LiveId" clId="{07AA0AA5-7FB2-43C2-B8EC-30766E9682D3}" dt="2023-03-01T12:08:01.669" v="1286" actId="47"/>
        <pc:sldMkLst>
          <pc:docMk/>
          <pc:sldMk cId="2051696932" sldId="271"/>
        </pc:sldMkLst>
      </pc:sldChg>
      <pc:sldChg chg="del">
        <pc:chgData name="Won So Hee" userId="cffb8614ff92315b" providerId="LiveId" clId="{07AA0AA5-7FB2-43C2-B8EC-30766E9682D3}" dt="2023-03-01T12:08:02.149" v="1287" actId="47"/>
        <pc:sldMkLst>
          <pc:docMk/>
          <pc:sldMk cId="1910117870" sldId="272"/>
        </pc:sldMkLst>
      </pc:sldChg>
      <pc:sldChg chg="del">
        <pc:chgData name="Won So Hee" userId="cffb8614ff92315b" providerId="LiveId" clId="{07AA0AA5-7FB2-43C2-B8EC-30766E9682D3}" dt="2023-03-01T12:08:01.079" v="1285" actId="47"/>
        <pc:sldMkLst>
          <pc:docMk/>
          <pc:sldMk cId="1743728768" sldId="273"/>
        </pc:sldMkLst>
      </pc:sldChg>
      <pc:sldChg chg="addSp delSp modSp add del mod ord">
        <pc:chgData name="Won So Hee" userId="cffb8614ff92315b" providerId="LiveId" clId="{07AA0AA5-7FB2-43C2-B8EC-30766E9682D3}" dt="2023-03-01T11:57:25.033" v="1058" actId="47"/>
        <pc:sldMkLst>
          <pc:docMk/>
          <pc:sldMk cId="3173861637" sldId="274"/>
        </pc:sldMkLst>
        <pc:spChg chg="mod">
          <ac:chgData name="Won So Hee" userId="cffb8614ff92315b" providerId="LiveId" clId="{07AA0AA5-7FB2-43C2-B8EC-30766E9682D3}" dt="2023-03-01T11:40:04.225" v="494" actId="20577"/>
          <ac:spMkLst>
            <pc:docMk/>
            <pc:sldMk cId="3173861637" sldId="274"/>
            <ac:spMk id="4" creationId="{4CBA91C6-5643-6A7E-F3AC-4BA55654CD5B}"/>
          </ac:spMkLst>
        </pc:spChg>
        <pc:spChg chg="mod">
          <ac:chgData name="Won So Hee" userId="cffb8614ff92315b" providerId="LiveId" clId="{07AA0AA5-7FB2-43C2-B8EC-30766E9682D3}" dt="2023-03-01T11:51:12.578" v="1018" actId="20577"/>
          <ac:spMkLst>
            <pc:docMk/>
            <pc:sldMk cId="3173861637" sldId="274"/>
            <ac:spMk id="8" creationId="{77B06524-C45A-DBB9-BFF6-B21D207E8513}"/>
          </ac:spMkLst>
        </pc:spChg>
        <pc:spChg chg="del">
          <ac:chgData name="Won So Hee" userId="cffb8614ff92315b" providerId="LiveId" clId="{07AA0AA5-7FB2-43C2-B8EC-30766E9682D3}" dt="2023-03-01T11:46:52.674" v="911" actId="478"/>
          <ac:spMkLst>
            <pc:docMk/>
            <pc:sldMk cId="3173861637" sldId="274"/>
            <ac:spMk id="9" creationId="{76A9E82A-A566-B130-1ED7-80BAA8820B08}"/>
          </ac:spMkLst>
        </pc:spChg>
        <pc:picChg chg="add mod">
          <ac:chgData name="Won So Hee" userId="cffb8614ff92315b" providerId="LiveId" clId="{07AA0AA5-7FB2-43C2-B8EC-30766E9682D3}" dt="2023-03-01T11:51:29.969" v="1021" actId="1076"/>
          <ac:picMkLst>
            <pc:docMk/>
            <pc:sldMk cId="3173861637" sldId="274"/>
            <ac:picMk id="3" creationId="{0CBAF769-507E-92F4-7B9A-9322F72B0ABB}"/>
          </ac:picMkLst>
        </pc:picChg>
        <pc:picChg chg="del">
          <ac:chgData name="Won So Hee" userId="cffb8614ff92315b" providerId="LiveId" clId="{07AA0AA5-7FB2-43C2-B8EC-30766E9682D3}" dt="2023-03-01T11:46:55.506" v="912" actId="478"/>
          <ac:picMkLst>
            <pc:docMk/>
            <pc:sldMk cId="3173861637" sldId="274"/>
            <ac:picMk id="7" creationId="{D85B472D-FBC8-C80E-1B90-3AD7B92E14C2}"/>
          </ac:picMkLst>
        </pc:picChg>
      </pc:sldChg>
      <pc:sldChg chg="add del setBg">
        <pc:chgData name="Won So Hee" userId="cffb8614ff92315b" providerId="LiveId" clId="{07AA0AA5-7FB2-43C2-B8EC-30766E9682D3}" dt="2023-03-01T11:39:50.929" v="469"/>
        <pc:sldMkLst>
          <pc:docMk/>
          <pc:sldMk cId="4208372454" sldId="274"/>
        </pc:sldMkLst>
      </pc:sldChg>
      <pc:sldChg chg="addSp delSp modSp add mod">
        <pc:chgData name="Won So Hee" userId="cffb8614ff92315b" providerId="LiveId" clId="{07AA0AA5-7FB2-43C2-B8EC-30766E9682D3}" dt="2023-03-01T12:22:52.308" v="1755" actId="20577"/>
        <pc:sldMkLst>
          <pc:docMk/>
          <pc:sldMk cId="205989910" sldId="275"/>
        </pc:sldMkLst>
        <pc:spChg chg="mod">
          <ac:chgData name="Won So Hee" userId="cffb8614ff92315b" providerId="LiveId" clId="{07AA0AA5-7FB2-43C2-B8EC-30766E9682D3}" dt="2023-03-01T12:22:52.308" v="1755" actId="20577"/>
          <ac:spMkLst>
            <pc:docMk/>
            <pc:sldMk cId="205989910" sldId="275"/>
            <ac:spMk id="8" creationId="{77B06524-C45A-DBB9-BFF6-B21D207E8513}"/>
          </ac:spMkLst>
        </pc:spChg>
        <pc:spChg chg="add mod">
          <ac:chgData name="Won So Hee" userId="cffb8614ff92315b" providerId="LiveId" clId="{07AA0AA5-7FB2-43C2-B8EC-30766E9682D3}" dt="2023-03-01T12:18:27.639" v="1650" actId="1076"/>
          <ac:spMkLst>
            <pc:docMk/>
            <pc:sldMk cId="205989910" sldId="275"/>
            <ac:spMk id="15" creationId="{F916CB0E-2F29-36C1-DEDE-7E7CAEB7483A}"/>
          </ac:spMkLst>
        </pc:spChg>
        <pc:spChg chg="add mod">
          <ac:chgData name="Won So Hee" userId="cffb8614ff92315b" providerId="LiveId" clId="{07AA0AA5-7FB2-43C2-B8EC-30766E9682D3}" dt="2023-03-01T12:18:27.639" v="1650" actId="1076"/>
          <ac:spMkLst>
            <pc:docMk/>
            <pc:sldMk cId="205989910" sldId="275"/>
            <ac:spMk id="16" creationId="{25177738-6588-CDE9-0D52-DC2F667152A5}"/>
          </ac:spMkLst>
        </pc:spChg>
        <pc:spChg chg="add mod">
          <ac:chgData name="Won So Hee" userId="cffb8614ff92315b" providerId="LiveId" clId="{07AA0AA5-7FB2-43C2-B8EC-30766E9682D3}" dt="2023-03-01T12:18:27.639" v="1650" actId="1076"/>
          <ac:spMkLst>
            <pc:docMk/>
            <pc:sldMk cId="205989910" sldId="275"/>
            <ac:spMk id="17" creationId="{2451885D-FA55-4404-20A6-21C5B5F131A9}"/>
          </ac:spMkLst>
        </pc:spChg>
        <pc:spChg chg="add mod">
          <ac:chgData name="Won So Hee" userId="cffb8614ff92315b" providerId="LiveId" clId="{07AA0AA5-7FB2-43C2-B8EC-30766E9682D3}" dt="2023-03-01T12:18:27.639" v="1650" actId="1076"/>
          <ac:spMkLst>
            <pc:docMk/>
            <pc:sldMk cId="205989910" sldId="275"/>
            <ac:spMk id="18" creationId="{A2C5546D-B350-5E22-CBC4-32C11772E24E}"/>
          </ac:spMkLst>
        </pc:spChg>
        <pc:spChg chg="add mod">
          <ac:chgData name="Won So Hee" userId="cffb8614ff92315b" providerId="LiveId" clId="{07AA0AA5-7FB2-43C2-B8EC-30766E9682D3}" dt="2023-03-01T12:18:27.639" v="1650" actId="1076"/>
          <ac:spMkLst>
            <pc:docMk/>
            <pc:sldMk cId="205989910" sldId="275"/>
            <ac:spMk id="19" creationId="{AF8C1D69-9C91-4DEF-3CA2-58F1CBBC5D15}"/>
          </ac:spMkLst>
        </pc:spChg>
        <pc:spChg chg="add mod">
          <ac:chgData name="Won So Hee" userId="cffb8614ff92315b" providerId="LiveId" clId="{07AA0AA5-7FB2-43C2-B8EC-30766E9682D3}" dt="2023-03-01T12:18:48.159" v="1655" actId="1076"/>
          <ac:spMkLst>
            <pc:docMk/>
            <pc:sldMk cId="205989910" sldId="275"/>
            <ac:spMk id="22" creationId="{8AE95D3C-38B2-A97C-FD61-D6E9993EF07B}"/>
          </ac:spMkLst>
        </pc:spChg>
        <pc:picChg chg="mod">
          <ac:chgData name="Won So Hee" userId="cffb8614ff92315b" providerId="LiveId" clId="{07AA0AA5-7FB2-43C2-B8EC-30766E9682D3}" dt="2023-03-01T12:18:27.639" v="1650" actId="1076"/>
          <ac:picMkLst>
            <pc:docMk/>
            <pc:sldMk cId="205989910" sldId="275"/>
            <ac:picMk id="3" creationId="{0CBAF769-507E-92F4-7B9A-9322F72B0ABB}"/>
          </ac:picMkLst>
        </pc:picChg>
        <pc:picChg chg="add del mod">
          <ac:chgData name="Won So Hee" userId="cffb8614ff92315b" providerId="LiveId" clId="{07AA0AA5-7FB2-43C2-B8EC-30766E9682D3}" dt="2023-03-01T11:53:26.402" v="1029" actId="478"/>
          <ac:picMkLst>
            <pc:docMk/>
            <pc:sldMk cId="205989910" sldId="275"/>
            <ac:picMk id="5" creationId="{B387958D-13E5-619B-DDC4-583EC8027B39}"/>
          </ac:picMkLst>
        </pc:picChg>
        <pc:picChg chg="add mod">
          <ac:chgData name="Won So Hee" userId="cffb8614ff92315b" providerId="LiveId" clId="{07AA0AA5-7FB2-43C2-B8EC-30766E9682D3}" dt="2023-03-01T12:18:27.639" v="1650" actId="1076"/>
          <ac:picMkLst>
            <pc:docMk/>
            <pc:sldMk cId="205989910" sldId="275"/>
            <ac:picMk id="7" creationId="{CA4D1E79-5866-3E26-DC26-CF355ED50F4C}"/>
          </ac:picMkLst>
        </pc:picChg>
        <pc:picChg chg="add mod">
          <ac:chgData name="Won So Hee" userId="cffb8614ff92315b" providerId="LiveId" clId="{07AA0AA5-7FB2-43C2-B8EC-30766E9682D3}" dt="2023-03-01T12:18:27.639" v="1650" actId="1076"/>
          <ac:picMkLst>
            <pc:docMk/>
            <pc:sldMk cId="205989910" sldId="275"/>
            <ac:picMk id="10" creationId="{E6EC96ED-3523-3BAA-C747-5BC7732B03FE}"/>
          </ac:picMkLst>
        </pc:picChg>
        <pc:picChg chg="add mod">
          <ac:chgData name="Won So Hee" userId="cffb8614ff92315b" providerId="LiveId" clId="{07AA0AA5-7FB2-43C2-B8EC-30766E9682D3}" dt="2023-03-01T12:18:27.639" v="1650" actId="1076"/>
          <ac:picMkLst>
            <pc:docMk/>
            <pc:sldMk cId="205989910" sldId="275"/>
            <ac:picMk id="12" creationId="{28874F5B-09DB-57BA-E802-660C6E4A31F4}"/>
          </ac:picMkLst>
        </pc:picChg>
        <pc:picChg chg="add mod">
          <ac:chgData name="Won So Hee" userId="cffb8614ff92315b" providerId="LiveId" clId="{07AA0AA5-7FB2-43C2-B8EC-30766E9682D3}" dt="2023-03-01T12:18:27.639" v="1650" actId="1076"/>
          <ac:picMkLst>
            <pc:docMk/>
            <pc:sldMk cId="205989910" sldId="275"/>
            <ac:picMk id="14" creationId="{F946E6E3-3952-31FF-7F97-C005EB8FB882}"/>
          </ac:picMkLst>
        </pc:picChg>
        <pc:picChg chg="add mod">
          <ac:chgData name="Won So Hee" userId="cffb8614ff92315b" providerId="LiveId" clId="{07AA0AA5-7FB2-43C2-B8EC-30766E9682D3}" dt="2023-03-01T12:18:48.159" v="1655" actId="1076"/>
          <ac:picMkLst>
            <pc:docMk/>
            <pc:sldMk cId="205989910" sldId="275"/>
            <ac:picMk id="21" creationId="{3443EB86-EB70-3510-9C1B-77946783F324}"/>
          </ac:picMkLst>
        </pc:picChg>
      </pc:sldChg>
      <pc:sldChg chg="add del setBg">
        <pc:chgData name="Won So Hee" userId="cffb8614ff92315b" providerId="LiveId" clId="{07AA0AA5-7FB2-43C2-B8EC-30766E9682D3}" dt="2023-03-01T11:45:17.185" v="780"/>
        <pc:sldMkLst>
          <pc:docMk/>
          <pc:sldMk cId="3805529203" sldId="275"/>
        </pc:sldMkLst>
      </pc:sldChg>
      <pc:sldChg chg="delSp modSp add mod ord">
        <pc:chgData name="Won So Hee" userId="cffb8614ff92315b" providerId="LiveId" clId="{07AA0AA5-7FB2-43C2-B8EC-30766E9682D3}" dt="2023-03-01T12:11:39.638" v="1397" actId="1076"/>
        <pc:sldMkLst>
          <pc:docMk/>
          <pc:sldMk cId="79275634" sldId="276"/>
        </pc:sldMkLst>
        <pc:spChg chg="mod">
          <ac:chgData name="Won So Hee" userId="cffb8614ff92315b" providerId="LiveId" clId="{07AA0AA5-7FB2-43C2-B8EC-30766E9682D3}" dt="2023-03-01T12:11:13.661" v="1392" actId="14100"/>
          <ac:spMkLst>
            <pc:docMk/>
            <pc:sldMk cId="79275634" sldId="276"/>
            <ac:spMk id="4" creationId="{4CBA91C6-5643-6A7E-F3AC-4BA55654CD5B}"/>
          </ac:spMkLst>
        </pc:spChg>
        <pc:spChg chg="mod">
          <ac:chgData name="Won So Hee" userId="cffb8614ff92315b" providerId="LiveId" clId="{07AA0AA5-7FB2-43C2-B8EC-30766E9682D3}" dt="2023-03-01T12:11:39.638" v="1397" actId="1076"/>
          <ac:spMkLst>
            <pc:docMk/>
            <pc:sldMk cId="79275634" sldId="276"/>
            <ac:spMk id="8" creationId="{77B06524-C45A-DBB9-BFF6-B21D207E8513}"/>
          </ac:spMkLst>
        </pc:spChg>
        <pc:spChg chg="mod">
          <ac:chgData name="Won So Hee" userId="cffb8614ff92315b" providerId="LiveId" clId="{07AA0AA5-7FB2-43C2-B8EC-30766E9682D3}" dt="2023-03-01T12:11:34.698" v="1396" actId="1076"/>
          <ac:spMkLst>
            <pc:docMk/>
            <pc:sldMk cId="79275634" sldId="276"/>
            <ac:spMk id="9" creationId="{76A9E82A-A566-B130-1ED7-80BAA8820B08}"/>
          </ac:spMkLst>
        </pc:spChg>
        <pc:picChg chg="del mod">
          <ac:chgData name="Won So Hee" userId="cffb8614ff92315b" providerId="LiveId" clId="{07AA0AA5-7FB2-43C2-B8EC-30766E9682D3}" dt="2023-03-01T12:10:14.039" v="1337" actId="478"/>
          <ac:picMkLst>
            <pc:docMk/>
            <pc:sldMk cId="79275634" sldId="276"/>
            <ac:picMk id="7" creationId="{D85B472D-FBC8-C80E-1B90-3AD7B92E14C2}"/>
          </ac:picMkLst>
        </pc:picChg>
      </pc:sldChg>
      <pc:sldChg chg="add del setBg">
        <pc:chgData name="Won So Hee" userId="cffb8614ff92315b" providerId="LiveId" clId="{07AA0AA5-7FB2-43C2-B8EC-30766E9682D3}" dt="2023-03-01T12:14:19.279" v="1445"/>
        <pc:sldMkLst>
          <pc:docMk/>
          <pc:sldMk cId="514763354" sldId="277"/>
        </pc:sldMkLst>
      </pc:sldChg>
      <pc:sldChg chg="modSp add mod ord">
        <pc:chgData name="Won So Hee" userId="cffb8614ff92315b" providerId="LiveId" clId="{07AA0AA5-7FB2-43C2-B8EC-30766E9682D3}" dt="2023-03-01T12:19:53.205" v="1736" actId="20577"/>
        <pc:sldMkLst>
          <pc:docMk/>
          <pc:sldMk cId="2897293807" sldId="277"/>
        </pc:sldMkLst>
        <pc:spChg chg="mod">
          <ac:chgData name="Won So Hee" userId="cffb8614ff92315b" providerId="LiveId" clId="{07AA0AA5-7FB2-43C2-B8EC-30766E9682D3}" dt="2023-03-01T12:19:33.682" v="1721" actId="20577"/>
          <ac:spMkLst>
            <pc:docMk/>
            <pc:sldMk cId="2897293807" sldId="277"/>
            <ac:spMk id="2" creationId="{BB6CDAE0-7E94-36D0-66C9-95620588D9D3}"/>
          </ac:spMkLst>
        </pc:spChg>
        <pc:spChg chg="mod">
          <ac:chgData name="Won So Hee" userId="cffb8614ff92315b" providerId="LiveId" clId="{07AA0AA5-7FB2-43C2-B8EC-30766E9682D3}" dt="2023-03-01T12:19:53.205" v="1736" actId="20577"/>
          <ac:spMkLst>
            <pc:docMk/>
            <pc:sldMk cId="2897293807" sldId="277"/>
            <ac:spMk id="8" creationId="{9ECCBE98-43F3-B74F-20BB-F8E1C64A0DB2}"/>
          </ac:spMkLst>
        </pc:spChg>
        <pc:picChg chg="mod">
          <ac:chgData name="Won So Hee" userId="cffb8614ff92315b" providerId="LiveId" clId="{07AA0AA5-7FB2-43C2-B8EC-30766E9682D3}" dt="2023-03-01T12:19:11.047" v="1664" actId="1076"/>
          <ac:picMkLst>
            <pc:docMk/>
            <pc:sldMk cId="2897293807" sldId="277"/>
            <ac:picMk id="4" creationId="{D067C825-2AEE-3D49-45EF-59F65E58A7E3}"/>
          </ac:picMkLst>
        </pc:picChg>
      </pc:sldChg>
      <pc:sldChg chg="delSp modSp add del mod">
        <pc:chgData name="Won So Hee" userId="cffb8614ff92315b" providerId="LiveId" clId="{07AA0AA5-7FB2-43C2-B8EC-30766E9682D3}" dt="2023-03-01T12:18:38.977" v="1654" actId="47"/>
        <pc:sldMkLst>
          <pc:docMk/>
          <pc:sldMk cId="4050311273" sldId="277"/>
        </pc:sldMkLst>
        <pc:spChg chg="mod">
          <ac:chgData name="Won So Hee" userId="cffb8614ff92315b" providerId="LiveId" clId="{07AA0AA5-7FB2-43C2-B8EC-30766E9682D3}" dt="2023-03-01T12:15:42.168" v="1639" actId="20577"/>
          <ac:spMkLst>
            <pc:docMk/>
            <pc:sldMk cId="4050311273" sldId="277"/>
            <ac:spMk id="4" creationId="{4CBA91C6-5643-6A7E-F3AC-4BA55654CD5B}"/>
          </ac:spMkLst>
        </pc:spChg>
        <pc:spChg chg="mod">
          <ac:chgData name="Won So Hee" userId="cffb8614ff92315b" providerId="LiveId" clId="{07AA0AA5-7FB2-43C2-B8EC-30766E9682D3}" dt="2023-03-01T12:18:03.898" v="1641" actId="1076"/>
          <ac:spMkLst>
            <pc:docMk/>
            <pc:sldMk cId="4050311273" sldId="277"/>
            <ac:spMk id="8" creationId="{77B06524-C45A-DBB9-BFF6-B21D207E8513}"/>
          </ac:spMkLst>
        </pc:spChg>
        <pc:spChg chg="del">
          <ac:chgData name="Won So Hee" userId="cffb8614ff92315b" providerId="LiveId" clId="{07AA0AA5-7FB2-43C2-B8EC-30766E9682D3}" dt="2023-03-01T12:14:31.783" v="1465" actId="478"/>
          <ac:spMkLst>
            <pc:docMk/>
            <pc:sldMk cId="4050311273" sldId="277"/>
            <ac:spMk id="15" creationId="{F916CB0E-2F29-36C1-DEDE-7E7CAEB7483A}"/>
          </ac:spMkLst>
        </pc:spChg>
        <pc:spChg chg="del">
          <ac:chgData name="Won So Hee" userId="cffb8614ff92315b" providerId="LiveId" clId="{07AA0AA5-7FB2-43C2-B8EC-30766E9682D3}" dt="2023-03-01T12:14:31.783" v="1465" actId="478"/>
          <ac:spMkLst>
            <pc:docMk/>
            <pc:sldMk cId="4050311273" sldId="277"/>
            <ac:spMk id="16" creationId="{25177738-6588-CDE9-0D52-DC2F667152A5}"/>
          </ac:spMkLst>
        </pc:spChg>
        <pc:spChg chg="del">
          <ac:chgData name="Won So Hee" userId="cffb8614ff92315b" providerId="LiveId" clId="{07AA0AA5-7FB2-43C2-B8EC-30766E9682D3}" dt="2023-03-01T12:14:31.783" v="1465" actId="478"/>
          <ac:spMkLst>
            <pc:docMk/>
            <pc:sldMk cId="4050311273" sldId="277"/>
            <ac:spMk id="17" creationId="{2451885D-FA55-4404-20A6-21C5B5F131A9}"/>
          </ac:spMkLst>
        </pc:spChg>
        <pc:spChg chg="del">
          <ac:chgData name="Won So Hee" userId="cffb8614ff92315b" providerId="LiveId" clId="{07AA0AA5-7FB2-43C2-B8EC-30766E9682D3}" dt="2023-03-01T12:14:31.783" v="1465" actId="478"/>
          <ac:spMkLst>
            <pc:docMk/>
            <pc:sldMk cId="4050311273" sldId="277"/>
            <ac:spMk id="18" creationId="{A2C5546D-B350-5E22-CBC4-32C11772E24E}"/>
          </ac:spMkLst>
        </pc:spChg>
        <pc:spChg chg="del">
          <ac:chgData name="Won So Hee" userId="cffb8614ff92315b" providerId="LiveId" clId="{07AA0AA5-7FB2-43C2-B8EC-30766E9682D3}" dt="2023-03-01T12:14:31.783" v="1465" actId="478"/>
          <ac:spMkLst>
            <pc:docMk/>
            <pc:sldMk cId="4050311273" sldId="277"/>
            <ac:spMk id="19" creationId="{AF8C1D69-9C91-4DEF-3CA2-58F1CBBC5D15}"/>
          </ac:spMkLst>
        </pc:spChg>
        <pc:spChg chg="del">
          <ac:chgData name="Won So Hee" userId="cffb8614ff92315b" providerId="LiveId" clId="{07AA0AA5-7FB2-43C2-B8EC-30766E9682D3}" dt="2023-03-01T12:14:33.686" v="1466" actId="478"/>
          <ac:spMkLst>
            <pc:docMk/>
            <pc:sldMk cId="4050311273" sldId="277"/>
            <ac:spMk id="22" creationId="{8AE95D3C-38B2-A97C-FD61-D6E9993EF07B}"/>
          </ac:spMkLst>
        </pc:spChg>
        <pc:picChg chg="del">
          <ac:chgData name="Won So Hee" userId="cffb8614ff92315b" providerId="LiveId" clId="{07AA0AA5-7FB2-43C2-B8EC-30766E9682D3}" dt="2023-03-01T12:14:31.783" v="1465" actId="478"/>
          <ac:picMkLst>
            <pc:docMk/>
            <pc:sldMk cId="4050311273" sldId="277"/>
            <ac:picMk id="3" creationId="{0CBAF769-507E-92F4-7B9A-9322F72B0ABB}"/>
          </ac:picMkLst>
        </pc:picChg>
        <pc:picChg chg="del">
          <ac:chgData name="Won So Hee" userId="cffb8614ff92315b" providerId="LiveId" clId="{07AA0AA5-7FB2-43C2-B8EC-30766E9682D3}" dt="2023-03-01T12:14:31.783" v="1465" actId="478"/>
          <ac:picMkLst>
            <pc:docMk/>
            <pc:sldMk cId="4050311273" sldId="277"/>
            <ac:picMk id="7" creationId="{CA4D1E79-5866-3E26-DC26-CF355ED50F4C}"/>
          </ac:picMkLst>
        </pc:picChg>
        <pc:picChg chg="del">
          <ac:chgData name="Won So Hee" userId="cffb8614ff92315b" providerId="LiveId" clId="{07AA0AA5-7FB2-43C2-B8EC-30766E9682D3}" dt="2023-03-01T12:14:31.783" v="1465" actId="478"/>
          <ac:picMkLst>
            <pc:docMk/>
            <pc:sldMk cId="4050311273" sldId="277"/>
            <ac:picMk id="10" creationId="{E6EC96ED-3523-3BAA-C747-5BC7732B03FE}"/>
          </ac:picMkLst>
        </pc:picChg>
        <pc:picChg chg="del">
          <ac:chgData name="Won So Hee" userId="cffb8614ff92315b" providerId="LiveId" clId="{07AA0AA5-7FB2-43C2-B8EC-30766E9682D3}" dt="2023-03-01T12:14:31.783" v="1465" actId="478"/>
          <ac:picMkLst>
            <pc:docMk/>
            <pc:sldMk cId="4050311273" sldId="277"/>
            <ac:picMk id="12" creationId="{28874F5B-09DB-57BA-E802-660C6E4A31F4}"/>
          </ac:picMkLst>
        </pc:picChg>
        <pc:picChg chg="del">
          <ac:chgData name="Won So Hee" userId="cffb8614ff92315b" providerId="LiveId" clId="{07AA0AA5-7FB2-43C2-B8EC-30766E9682D3}" dt="2023-03-01T12:14:31.783" v="1465" actId="478"/>
          <ac:picMkLst>
            <pc:docMk/>
            <pc:sldMk cId="4050311273" sldId="277"/>
            <ac:picMk id="14" creationId="{F946E6E3-3952-31FF-7F97-C005EB8FB882}"/>
          </ac:picMkLst>
        </pc:picChg>
        <pc:picChg chg="del">
          <ac:chgData name="Won So Hee" userId="cffb8614ff92315b" providerId="LiveId" clId="{07AA0AA5-7FB2-43C2-B8EC-30766E9682D3}" dt="2023-03-01T12:14:33.686" v="1466" actId="478"/>
          <ac:picMkLst>
            <pc:docMk/>
            <pc:sldMk cId="4050311273" sldId="277"/>
            <ac:picMk id="21" creationId="{3443EB86-EB70-3510-9C1B-77946783F324}"/>
          </ac:picMkLst>
        </pc:picChg>
      </pc:sldChg>
    </pc:docChg>
  </pc:docChgLst>
  <pc:docChgLst>
    <pc:chgData name="Won So Hee" userId="cffb8614ff92315b" providerId="LiveId" clId="{68FCE022-C516-4736-A3F4-1B49456647D3}"/>
    <pc:docChg chg="undo redo custSel addSld delSld modSld">
      <pc:chgData name="Won So Hee" userId="cffb8614ff92315b" providerId="LiveId" clId="{68FCE022-C516-4736-A3F4-1B49456647D3}" dt="2022-11-29T05:28:38.578" v="3445" actId="1076"/>
      <pc:docMkLst>
        <pc:docMk/>
      </pc:docMkLst>
      <pc:sldChg chg="addSp delSp modSp mod setBg addAnim delAnim setClrOvrMap">
        <pc:chgData name="Won So Hee" userId="cffb8614ff92315b" providerId="LiveId" clId="{68FCE022-C516-4736-A3F4-1B49456647D3}" dt="2022-11-24T04:06:06.770" v="75" actId="1076"/>
        <pc:sldMkLst>
          <pc:docMk/>
          <pc:sldMk cId="1081002427" sldId="256"/>
        </pc:sldMkLst>
        <pc:spChg chg="mod ord">
          <ac:chgData name="Won So Hee" userId="cffb8614ff92315b" providerId="LiveId" clId="{68FCE022-C516-4736-A3F4-1B49456647D3}" dt="2022-11-24T04:05:29.591" v="70" actId="1076"/>
          <ac:spMkLst>
            <pc:docMk/>
            <pc:sldMk cId="1081002427" sldId="256"/>
            <ac:spMk id="2" creationId="{BB6CDAE0-7E94-36D0-66C9-95620588D9D3}"/>
          </ac:spMkLst>
        </pc:spChg>
        <pc:spChg chg="add mod">
          <ac:chgData name="Won So Hee" userId="cffb8614ff92315b" providerId="LiveId" clId="{68FCE022-C516-4736-A3F4-1B49456647D3}" dt="2022-11-24T04:01:07.865" v="48" actId="2085"/>
          <ac:spMkLst>
            <pc:docMk/>
            <pc:sldMk cId="1081002427" sldId="256"/>
            <ac:spMk id="5" creationId="{AA62F6DD-117C-7F9E-7F78-3F36A5442B86}"/>
          </ac:spMkLst>
        </pc:spChg>
        <pc:spChg chg="add mod">
          <ac:chgData name="Won So Hee" userId="cffb8614ff92315b" providerId="LiveId" clId="{68FCE022-C516-4736-A3F4-1B49456647D3}" dt="2022-11-24T04:05:21.122" v="67" actId="1076"/>
          <ac:spMkLst>
            <pc:docMk/>
            <pc:sldMk cId="1081002427" sldId="256"/>
            <ac:spMk id="8" creationId="{9ECCBE98-43F3-B74F-20BB-F8E1C64A0DB2}"/>
          </ac:spMkLst>
        </pc:spChg>
        <pc:spChg chg="add del">
          <ac:chgData name="Won So Hee" userId="cffb8614ff92315b" providerId="LiveId" clId="{68FCE022-C516-4736-A3F4-1B49456647D3}" dt="2022-11-24T03:58:27.554" v="22" actId="26606"/>
          <ac:spMkLst>
            <pc:docMk/>
            <pc:sldMk cId="1081002427" sldId="256"/>
            <ac:spMk id="9" creationId="{9B7AD9F6-8CE7-4299-8FC6-328F4DCD3FF9}"/>
          </ac:spMkLst>
        </pc:spChg>
        <pc:spChg chg="add del">
          <ac:chgData name="Won So Hee" userId="cffb8614ff92315b" providerId="LiveId" clId="{68FCE022-C516-4736-A3F4-1B49456647D3}" dt="2022-11-24T03:58:27.554" v="22" actId="26606"/>
          <ac:spMkLst>
            <pc:docMk/>
            <pc:sldMk cId="1081002427" sldId="256"/>
            <ac:spMk id="11" creationId="{F49775AF-8896-43EE-92C6-83497D6DC56F}"/>
          </ac:spMkLst>
        </pc:spChg>
        <pc:spChg chg="add del">
          <ac:chgData name="Won So Hee" userId="cffb8614ff92315b" providerId="LiveId" clId="{68FCE022-C516-4736-A3F4-1B49456647D3}" dt="2022-11-24T03:58:28.904" v="25" actId="26606"/>
          <ac:spMkLst>
            <pc:docMk/>
            <pc:sldMk cId="1081002427" sldId="256"/>
            <ac:spMk id="13" creationId="{71B2258F-86CA-4D4D-8270-BC05FCDEBFB3}"/>
          </ac:spMkLst>
        </pc:spChg>
        <pc:spChg chg="add del">
          <ac:chgData name="Won So Hee" userId="cffb8614ff92315b" providerId="LiveId" clId="{68FCE022-C516-4736-A3F4-1B49456647D3}" dt="2022-11-24T03:58:43.211" v="28" actId="26606"/>
          <ac:spMkLst>
            <pc:docMk/>
            <pc:sldMk cId="1081002427" sldId="256"/>
            <ac:spMk id="15" creationId="{E49CC64F-7275-4E33-961B-0C5CDC439875}"/>
          </ac:spMkLst>
        </pc:spChg>
        <pc:spChg chg="add del">
          <ac:chgData name="Won So Hee" userId="cffb8614ff92315b" providerId="LiveId" clId="{68FCE022-C516-4736-A3F4-1B49456647D3}" dt="2022-11-24T03:58:54.823" v="30" actId="26606"/>
          <ac:spMkLst>
            <pc:docMk/>
            <pc:sldMk cId="1081002427" sldId="256"/>
            <ac:spMk id="17" creationId="{22A397E7-BF60-45B2-84C7-B074B76C37A7}"/>
          </ac:spMkLst>
        </pc:spChg>
        <pc:spChg chg="add del">
          <ac:chgData name="Won So Hee" userId="cffb8614ff92315b" providerId="LiveId" clId="{68FCE022-C516-4736-A3F4-1B49456647D3}" dt="2022-11-24T03:58:54.823" v="30" actId="26606"/>
          <ac:spMkLst>
            <pc:docMk/>
            <pc:sldMk cId="1081002427" sldId="256"/>
            <ac:spMk id="18" creationId="{890DEF05-784E-4B61-89E4-04C4ECF4E5A0}"/>
          </ac:spMkLst>
        </pc:spChg>
        <pc:spChg chg="add del">
          <ac:chgData name="Won So Hee" userId="cffb8614ff92315b" providerId="LiveId" clId="{68FCE022-C516-4736-A3F4-1B49456647D3}" dt="2022-11-24T03:59:03.864" v="33" actId="26606"/>
          <ac:spMkLst>
            <pc:docMk/>
            <pc:sldMk cId="1081002427" sldId="256"/>
            <ac:spMk id="21" creationId="{E49CC64F-7275-4E33-961B-0C5CDC439875}"/>
          </ac:spMkLst>
        </pc:spChg>
        <pc:spChg chg="add del">
          <ac:chgData name="Won So Hee" userId="cffb8614ff92315b" providerId="LiveId" clId="{68FCE022-C516-4736-A3F4-1B49456647D3}" dt="2022-11-24T03:59:09.932" v="36" actId="26606"/>
          <ac:spMkLst>
            <pc:docMk/>
            <pc:sldMk cId="1081002427" sldId="256"/>
            <ac:spMk id="23" creationId="{71B2258F-86CA-4D4D-8270-BC05FCDEBFB3}"/>
          </ac:spMkLst>
        </pc:spChg>
        <pc:spChg chg="add del">
          <ac:chgData name="Won So Hee" userId="cffb8614ff92315b" providerId="LiveId" clId="{68FCE022-C516-4736-A3F4-1B49456647D3}" dt="2022-11-24T04:00:29.025" v="43" actId="26606"/>
          <ac:spMkLst>
            <pc:docMk/>
            <pc:sldMk cId="1081002427" sldId="256"/>
            <ac:spMk id="25" creationId="{0671A8AE-40A1-4631-A6B8-581AFF065482}"/>
          </ac:spMkLst>
        </pc:spChg>
        <pc:spChg chg="add del">
          <ac:chgData name="Won So Hee" userId="cffb8614ff92315b" providerId="LiveId" clId="{68FCE022-C516-4736-A3F4-1B49456647D3}" dt="2022-11-24T04:00:29.025" v="43" actId="26606"/>
          <ac:spMkLst>
            <pc:docMk/>
            <pc:sldMk cId="1081002427" sldId="256"/>
            <ac:spMk id="26" creationId="{AB58EF07-17C2-48CF-ABB0-EEF1F17CB8F0}"/>
          </ac:spMkLst>
        </pc:spChg>
        <pc:spChg chg="add del">
          <ac:chgData name="Won So Hee" userId="cffb8614ff92315b" providerId="LiveId" clId="{68FCE022-C516-4736-A3F4-1B49456647D3}" dt="2022-11-24T04:00:29.025" v="43" actId="26606"/>
          <ac:spMkLst>
            <pc:docMk/>
            <pc:sldMk cId="1081002427" sldId="256"/>
            <ac:spMk id="27" creationId="{AF2F604E-43BE-4DC3-B983-E071523364F8}"/>
          </ac:spMkLst>
        </pc:spChg>
        <pc:spChg chg="add del">
          <ac:chgData name="Won So Hee" userId="cffb8614ff92315b" providerId="LiveId" clId="{68FCE022-C516-4736-A3F4-1B49456647D3}" dt="2022-11-24T04:00:29.025" v="43" actId="26606"/>
          <ac:spMkLst>
            <pc:docMk/>
            <pc:sldMk cId="1081002427" sldId="256"/>
            <ac:spMk id="28" creationId="{08C9B587-E65E-4B52-B37C-ABEBB6E87928}"/>
          </ac:spMkLst>
        </pc:spChg>
        <pc:spChg chg="add del">
          <ac:chgData name="Won So Hee" userId="cffb8614ff92315b" providerId="LiveId" clId="{68FCE022-C516-4736-A3F4-1B49456647D3}" dt="2022-11-24T04:00:29.008" v="42" actId="26606"/>
          <ac:spMkLst>
            <pc:docMk/>
            <pc:sldMk cId="1081002427" sldId="256"/>
            <ac:spMk id="33" creationId="{E49CC64F-7275-4E33-961B-0C5CDC439875}"/>
          </ac:spMkLst>
        </pc:spChg>
        <pc:spChg chg="add">
          <ac:chgData name="Won So Hee" userId="cffb8614ff92315b" providerId="LiveId" clId="{68FCE022-C516-4736-A3F4-1B49456647D3}" dt="2022-11-24T04:00:29.025" v="43" actId="26606"/>
          <ac:spMkLst>
            <pc:docMk/>
            <pc:sldMk cId="1081002427" sldId="256"/>
            <ac:spMk id="35" creationId="{AB58EF07-17C2-48CF-ABB0-EEF1F17CB8F0}"/>
          </ac:spMkLst>
        </pc:spChg>
        <pc:spChg chg="add">
          <ac:chgData name="Won So Hee" userId="cffb8614ff92315b" providerId="LiveId" clId="{68FCE022-C516-4736-A3F4-1B49456647D3}" dt="2022-11-24T04:00:29.025" v="43" actId="26606"/>
          <ac:spMkLst>
            <pc:docMk/>
            <pc:sldMk cId="1081002427" sldId="256"/>
            <ac:spMk id="36" creationId="{0671A8AE-40A1-4631-A6B8-581AFF065482}"/>
          </ac:spMkLst>
        </pc:spChg>
        <pc:spChg chg="add">
          <ac:chgData name="Won So Hee" userId="cffb8614ff92315b" providerId="LiveId" clId="{68FCE022-C516-4736-A3F4-1B49456647D3}" dt="2022-11-24T04:00:29.025" v="43" actId="26606"/>
          <ac:spMkLst>
            <pc:docMk/>
            <pc:sldMk cId="1081002427" sldId="256"/>
            <ac:spMk id="37" creationId="{AF2F604E-43BE-4DC3-B983-E071523364F8}"/>
          </ac:spMkLst>
        </pc:spChg>
        <pc:spChg chg="add">
          <ac:chgData name="Won So Hee" userId="cffb8614ff92315b" providerId="LiveId" clId="{68FCE022-C516-4736-A3F4-1B49456647D3}" dt="2022-11-24T04:00:29.025" v="43" actId="26606"/>
          <ac:spMkLst>
            <pc:docMk/>
            <pc:sldMk cId="1081002427" sldId="256"/>
            <ac:spMk id="39" creationId="{08C9B587-E65E-4B52-B37C-ABEBB6E87928}"/>
          </ac:spMkLst>
        </pc:spChg>
        <pc:picChg chg="add mod ord">
          <ac:chgData name="Won So Hee" userId="cffb8614ff92315b" providerId="LiveId" clId="{68FCE022-C516-4736-A3F4-1B49456647D3}" dt="2022-11-24T04:06:06.770" v="75" actId="1076"/>
          <ac:picMkLst>
            <pc:docMk/>
            <pc:sldMk cId="1081002427" sldId="256"/>
            <ac:picMk id="4" creationId="{D067C825-2AEE-3D49-45EF-59F65E58A7E3}"/>
          </ac:picMkLst>
        </pc:picChg>
        <pc:picChg chg="del mod">
          <ac:chgData name="Won So Hee" userId="cffb8614ff92315b" providerId="LiveId" clId="{68FCE022-C516-4736-A3F4-1B49456647D3}" dt="2022-11-24T03:58:06.413" v="19" actId="478"/>
          <ac:picMkLst>
            <pc:docMk/>
            <pc:sldMk cId="1081002427" sldId="256"/>
            <ac:picMk id="7" creationId="{B9DE1218-4387-DF18-5F1E-E5C6E75FF23A}"/>
          </ac:picMkLst>
        </pc:picChg>
        <pc:cxnChg chg="add del">
          <ac:chgData name="Won So Hee" userId="cffb8614ff92315b" providerId="LiveId" clId="{68FCE022-C516-4736-A3F4-1B49456647D3}" dt="2022-11-24T03:58:54.823" v="30" actId="26606"/>
          <ac:cxnSpMkLst>
            <pc:docMk/>
            <pc:sldMk cId="1081002427" sldId="256"/>
            <ac:cxnSpMk id="19" creationId="{C41BAEC7-F7B0-4224-8B18-8F74B7D87F0B}"/>
          </ac:cxnSpMkLst>
        </pc:cxnChg>
      </pc:sldChg>
      <pc:sldChg chg="del">
        <pc:chgData name="Won So Hee" userId="cffb8614ff92315b" providerId="LiveId" clId="{68FCE022-C516-4736-A3F4-1B49456647D3}" dt="2022-11-24T04:05:48.959" v="72" actId="47"/>
        <pc:sldMkLst>
          <pc:docMk/>
          <pc:sldMk cId="584523242" sldId="257"/>
        </pc:sldMkLst>
      </pc:sldChg>
      <pc:sldChg chg="addSp delSp modSp mod setBg">
        <pc:chgData name="Won So Hee" userId="cffb8614ff92315b" providerId="LiveId" clId="{68FCE022-C516-4736-A3F4-1B49456647D3}" dt="2022-11-24T05:33:46.888" v="1965" actId="1076"/>
        <pc:sldMkLst>
          <pc:docMk/>
          <pc:sldMk cId="1283131085" sldId="258"/>
        </pc:sldMkLst>
        <pc:spChg chg="mod">
          <ac:chgData name="Won So Hee" userId="cffb8614ff92315b" providerId="LiveId" clId="{68FCE022-C516-4736-A3F4-1B49456647D3}" dt="2022-11-24T04:26:14.760" v="114" actId="1076"/>
          <ac:spMkLst>
            <pc:docMk/>
            <pc:sldMk cId="1283131085" sldId="258"/>
            <ac:spMk id="4" creationId="{4CBA91C6-5643-6A7E-F3AC-4BA55654CD5B}"/>
          </ac:spMkLst>
        </pc:spChg>
        <pc:spChg chg="mod">
          <ac:chgData name="Won So Hee" userId="cffb8614ff92315b" providerId="LiveId" clId="{68FCE022-C516-4736-A3F4-1B49456647D3}" dt="2022-11-24T05:33:46.888" v="1965" actId="1076"/>
          <ac:spMkLst>
            <pc:docMk/>
            <pc:sldMk cId="1283131085" sldId="258"/>
            <ac:spMk id="5" creationId="{7C2CDA5E-D4A3-AAEA-9180-08D94E2F7D36}"/>
          </ac:spMkLst>
        </pc:spChg>
        <pc:spChg chg="mod">
          <ac:chgData name="Won So Hee" userId="cffb8614ff92315b" providerId="LiveId" clId="{68FCE022-C516-4736-A3F4-1B49456647D3}" dt="2022-11-24T05:33:46.888" v="1965" actId="1076"/>
          <ac:spMkLst>
            <pc:docMk/>
            <pc:sldMk cId="1283131085" sldId="258"/>
            <ac:spMk id="8" creationId="{77B06524-C45A-DBB9-BFF6-B21D207E8513}"/>
          </ac:spMkLst>
        </pc:spChg>
        <pc:spChg chg="mod">
          <ac:chgData name="Won So Hee" userId="cffb8614ff92315b" providerId="LiveId" clId="{68FCE022-C516-4736-A3F4-1B49456647D3}" dt="2022-11-24T05:33:46.888" v="1965" actId="1076"/>
          <ac:spMkLst>
            <pc:docMk/>
            <pc:sldMk cId="1283131085" sldId="258"/>
            <ac:spMk id="9" creationId="{FA6C486F-C9AD-85CD-79CF-E9A80EA55055}"/>
          </ac:spMkLst>
        </pc:spChg>
        <pc:spChg chg="mod">
          <ac:chgData name="Won So Hee" userId="cffb8614ff92315b" providerId="LiveId" clId="{68FCE022-C516-4736-A3F4-1B49456647D3}" dt="2022-11-24T05:33:46.888" v="1965" actId="1076"/>
          <ac:spMkLst>
            <pc:docMk/>
            <pc:sldMk cId="1283131085" sldId="258"/>
            <ac:spMk id="10" creationId="{5FE0E7E1-BE6C-B673-02EC-0EAFDA857207}"/>
          </ac:spMkLst>
        </pc:spChg>
        <pc:picChg chg="add del mod">
          <ac:chgData name="Won So Hee" userId="cffb8614ff92315b" providerId="LiveId" clId="{68FCE022-C516-4736-A3F4-1B49456647D3}" dt="2022-11-24T04:06:22.919" v="80" actId="478"/>
          <ac:picMkLst>
            <pc:docMk/>
            <pc:sldMk cId="1283131085" sldId="258"/>
            <ac:picMk id="3" creationId="{8C692FE3-42EC-AF77-E0A4-A2E9C3E3C15D}"/>
          </ac:picMkLst>
        </pc:picChg>
      </pc:sldChg>
      <pc:sldChg chg="addSp delSp modSp add mod setBg">
        <pc:chgData name="Won So Hee" userId="cffb8614ff92315b" providerId="LiveId" clId="{68FCE022-C516-4736-A3F4-1B49456647D3}" dt="2022-11-29T04:54:56.528" v="2861" actId="14100"/>
        <pc:sldMkLst>
          <pc:docMk/>
          <pc:sldMk cId="3540920970" sldId="259"/>
        </pc:sldMkLst>
        <pc:spChg chg="add mod">
          <ac:chgData name="Won So Hee" userId="cffb8614ff92315b" providerId="LiveId" clId="{68FCE022-C516-4736-A3F4-1B49456647D3}" dt="2022-11-24T05:30:29.840" v="1834" actId="20577"/>
          <ac:spMkLst>
            <pc:docMk/>
            <pc:sldMk cId="3540920970" sldId="259"/>
            <ac:spMk id="3" creationId="{8023B246-A8C7-184B-6539-1CA35CC663CE}"/>
          </ac:spMkLst>
        </pc:spChg>
        <pc:spChg chg="mod">
          <ac:chgData name="Won So Hee" userId="cffb8614ff92315b" providerId="LiveId" clId="{68FCE022-C516-4736-A3F4-1B49456647D3}" dt="2022-11-29T04:54:56.528" v="2861" actId="14100"/>
          <ac:spMkLst>
            <pc:docMk/>
            <pc:sldMk cId="3540920970" sldId="259"/>
            <ac:spMk id="4" creationId="{4CBA91C6-5643-6A7E-F3AC-4BA55654CD5B}"/>
          </ac:spMkLst>
        </pc:spChg>
        <pc:spChg chg="del">
          <ac:chgData name="Won So Hee" userId="cffb8614ff92315b" providerId="LiveId" clId="{68FCE022-C516-4736-A3F4-1B49456647D3}" dt="2022-11-24T04:26:34.628" v="118" actId="478"/>
          <ac:spMkLst>
            <pc:docMk/>
            <pc:sldMk cId="3540920970" sldId="259"/>
            <ac:spMk id="5" creationId="{7C2CDA5E-D4A3-AAEA-9180-08D94E2F7D36}"/>
          </ac:spMkLst>
        </pc:spChg>
        <pc:spChg chg="del mod">
          <ac:chgData name="Won So Hee" userId="cffb8614ff92315b" providerId="LiveId" clId="{68FCE022-C516-4736-A3F4-1B49456647D3}" dt="2022-11-24T04:26:38.938" v="120" actId="478"/>
          <ac:spMkLst>
            <pc:docMk/>
            <pc:sldMk cId="3540920970" sldId="259"/>
            <ac:spMk id="8" creationId="{77B06524-C45A-DBB9-BFF6-B21D207E8513}"/>
          </ac:spMkLst>
        </pc:spChg>
        <pc:spChg chg="del">
          <ac:chgData name="Won So Hee" userId="cffb8614ff92315b" providerId="LiveId" clId="{68FCE022-C516-4736-A3F4-1B49456647D3}" dt="2022-11-24T04:26:34.628" v="118" actId="478"/>
          <ac:spMkLst>
            <pc:docMk/>
            <pc:sldMk cId="3540920970" sldId="259"/>
            <ac:spMk id="9" creationId="{FA6C486F-C9AD-85CD-79CF-E9A80EA55055}"/>
          </ac:spMkLst>
        </pc:spChg>
        <pc:spChg chg="del">
          <ac:chgData name="Won So Hee" userId="cffb8614ff92315b" providerId="LiveId" clId="{68FCE022-C516-4736-A3F4-1B49456647D3}" dt="2022-11-24T04:26:34.628" v="118" actId="478"/>
          <ac:spMkLst>
            <pc:docMk/>
            <pc:sldMk cId="3540920970" sldId="259"/>
            <ac:spMk id="10" creationId="{5FE0E7E1-BE6C-B673-02EC-0EAFDA857207}"/>
          </ac:spMkLst>
        </pc:spChg>
      </pc:sldChg>
      <pc:sldChg chg="del">
        <pc:chgData name="Won So Hee" userId="cffb8614ff92315b" providerId="LiveId" clId="{68FCE022-C516-4736-A3F4-1B49456647D3}" dt="2022-11-24T04:05:48.557" v="71" actId="47"/>
        <pc:sldMkLst>
          <pc:docMk/>
          <pc:sldMk cId="3966279362" sldId="259"/>
        </pc:sldMkLst>
      </pc:sldChg>
      <pc:sldChg chg="modSp add mod setBg">
        <pc:chgData name="Won So Hee" userId="cffb8614ff92315b" providerId="LiveId" clId="{68FCE022-C516-4736-A3F4-1B49456647D3}" dt="2022-11-29T04:59:22.555" v="2865"/>
        <pc:sldMkLst>
          <pc:docMk/>
          <pc:sldMk cId="1353322587" sldId="260"/>
        </pc:sldMkLst>
        <pc:spChg chg="mod">
          <ac:chgData name="Won So Hee" userId="cffb8614ff92315b" providerId="LiveId" clId="{68FCE022-C516-4736-A3F4-1B49456647D3}" dt="2022-11-29T04:59:22.555" v="2865"/>
          <ac:spMkLst>
            <pc:docMk/>
            <pc:sldMk cId="1353322587" sldId="260"/>
            <ac:spMk id="3" creationId="{8023B246-A8C7-184B-6539-1CA35CC663CE}"/>
          </ac:spMkLst>
        </pc:spChg>
        <pc:spChg chg="mod">
          <ac:chgData name="Won So Hee" userId="cffb8614ff92315b" providerId="LiveId" clId="{68FCE022-C516-4736-A3F4-1B49456647D3}" dt="2022-11-29T04:53:16.809" v="2839" actId="14100"/>
          <ac:spMkLst>
            <pc:docMk/>
            <pc:sldMk cId="1353322587" sldId="260"/>
            <ac:spMk id="4" creationId="{4CBA91C6-5643-6A7E-F3AC-4BA55654CD5B}"/>
          </ac:spMkLst>
        </pc:spChg>
      </pc:sldChg>
      <pc:sldChg chg="add del">
        <pc:chgData name="Won So Hee" userId="cffb8614ff92315b" providerId="LiveId" clId="{68FCE022-C516-4736-A3F4-1B49456647D3}" dt="2022-11-24T04:06:09.463" v="77" actId="47"/>
        <pc:sldMkLst>
          <pc:docMk/>
          <pc:sldMk cId="2195430629" sldId="260"/>
        </pc:sldMkLst>
      </pc:sldChg>
      <pc:sldChg chg="addSp delSp modSp add mod setBg">
        <pc:chgData name="Won So Hee" userId="cffb8614ff92315b" providerId="LiveId" clId="{68FCE022-C516-4736-A3F4-1B49456647D3}" dt="2022-11-25T02:18:09.070" v="2307" actId="1076"/>
        <pc:sldMkLst>
          <pc:docMk/>
          <pc:sldMk cId="1510932782" sldId="261"/>
        </pc:sldMkLst>
        <pc:spChg chg="add mod">
          <ac:chgData name="Won So Hee" userId="cffb8614ff92315b" providerId="LiveId" clId="{68FCE022-C516-4736-A3F4-1B49456647D3}" dt="2022-11-25T02:18:09.070" v="2307" actId="1076"/>
          <ac:spMkLst>
            <pc:docMk/>
            <pc:sldMk cId="1510932782" sldId="261"/>
            <ac:spMk id="2" creationId="{2AEF3102-180A-FEF2-B2F8-6D5634DFD67A}"/>
          </ac:spMkLst>
        </pc:spChg>
        <pc:spChg chg="del mod">
          <ac:chgData name="Won So Hee" userId="cffb8614ff92315b" providerId="LiveId" clId="{68FCE022-C516-4736-A3F4-1B49456647D3}" dt="2022-11-24T05:31:54.553" v="1841"/>
          <ac:spMkLst>
            <pc:docMk/>
            <pc:sldMk cId="1510932782" sldId="261"/>
            <ac:spMk id="3" creationId="{8023B246-A8C7-184B-6539-1CA35CC663CE}"/>
          </ac:spMkLst>
        </pc:spChg>
        <pc:spChg chg="mod">
          <ac:chgData name="Won So Hee" userId="cffb8614ff92315b" providerId="LiveId" clId="{68FCE022-C516-4736-A3F4-1B49456647D3}" dt="2022-11-24T05:27:28.101" v="1725" actId="14100"/>
          <ac:spMkLst>
            <pc:docMk/>
            <pc:sldMk cId="1510932782" sldId="261"/>
            <ac:spMk id="4" creationId="{4CBA91C6-5643-6A7E-F3AC-4BA55654CD5B}"/>
          </ac:spMkLst>
        </pc:spChg>
      </pc:sldChg>
      <pc:sldChg chg="addSp modSp add mod setBg">
        <pc:chgData name="Won So Hee" userId="cffb8614ff92315b" providerId="LiveId" clId="{68FCE022-C516-4736-A3F4-1B49456647D3}" dt="2022-11-25T02:25:58.689" v="2676" actId="1076"/>
        <pc:sldMkLst>
          <pc:docMk/>
          <pc:sldMk cId="425323180" sldId="262"/>
        </pc:sldMkLst>
        <pc:spChg chg="add mod">
          <ac:chgData name="Won So Hee" userId="cffb8614ff92315b" providerId="LiveId" clId="{68FCE022-C516-4736-A3F4-1B49456647D3}" dt="2022-11-25T02:25:58.689" v="2676" actId="1076"/>
          <ac:spMkLst>
            <pc:docMk/>
            <pc:sldMk cId="425323180" sldId="262"/>
            <ac:spMk id="2" creationId="{2C46EFA0-06A4-E8E0-22DE-EAAF021F081B}"/>
          </ac:spMkLst>
        </pc:spChg>
        <pc:spChg chg="mod">
          <ac:chgData name="Won So Hee" userId="cffb8614ff92315b" providerId="LiveId" clId="{68FCE022-C516-4736-A3F4-1B49456647D3}" dt="2022-11-24T05:32:04.146" v="1851"/>
          <ac:spMkLst>
            <pc:docMk/>
            <pc:sldMk cId="425323180" sldId="262"/>
            <ac:spMk id="4" creationId="{4CBA91C6-5643-6A7E-F3AC-4BA55654CD5B}"/>
          </ac:spMkLst>
        </pc:spChg>
        <pc:picChg chg="add mod">
          <ac:chgData name="Won So Hee" userId="cffb8614ff92315b" providerId="LiveId" clId="{68FCE022-C516-4736-A3F4-1B49456647D3}" dt="2022-11-25T02:25:55.830" v="2675" actId="1076"/>
          <ac:picMkLst>
            <pc:docMk/>
            <pc:sldMk cId="425323180" sldId="262"/>
            <ac:picMk id="1026" creationId="{9841A99A-B3F8-7C52-4155-D9C02CF97B79}"/>
          </ac:picMkLst>
        </pc:picChg>
      </pc:sldChg>
      <pc:sldChg chg="addSp delSp modSp add mod setBg">
        <pc:chgData name="Won So Hee" userId="cffb8614ff92315b" providerId="LiveId" clId="{68FCE022-C516-4736-A3F4-1B49456647D3}" dt="2022-11-25T02:28:59.615" v="2823" actId="1076"/>
        <pc:sldMkLst>
          <pc:docMk/>
          <pc:sldMk cId="3859286810" sldId="263"/>
        </pc:sldMkLst>
        <pc:spChg chg="mod">
          <ac:chgData name="Won So Hee" userId="cffb8614ff92315b" providerId="LiveId" clId="{68FCE022-C516-4736-A3F4-1B49456647D3}" dt="2022-11-25T02:26:16.785" v="2683" actId="1076"/>
          <ac:spMkLst>
            <pc:docMk/>
            <pc:sldMk cId="3859286810" sldId="263"/>
            <ac:spMk id="2" creationId="{2C46EFA0-06A4-E8E0-22DE-EAAF021F081B}"/>
          </ac:spMkLst>
        </pc:spChg>
        <pc:spChg chg="mod">
          <ac:chgData name="Won So Hee" userId="cffb8614ff92315b" providerId="LiveId" clId="{68FCE022-C516-4736-A3F4-1B49456647D3}" dt="2022-11-25T02:24:00.394" v="2515"/>
          <ac:spMkLst>
            <pc:docMk/>
            <pc:sldMk cId="3859286810" sldId="263"/>
            <ac:spMk id="4" creationId="{4CBA91C6-5643-6A7E-F3AC-4BA55654CD5B}"/>
          </ac:spMkLst>
        </pc:spChg>
        <pc:picChg chg="add mod">
          <ac:chgData name="Won So Hee" userId="cffb8614ff92315b" providerId="LiveId" clId="{68FCE022-C516-4736-A3F4-1B49456647D3}" dt="2022-11-25T02:28:59.615" v="2823" actId="1076"/>
          <ac:picMkLst>
            <pc:docMk/>
            <pc:sldMk cId="3859286810" sldId="263"/>
            <ac:picMk id="5" creationId="{9D5C8DDC-9628-AC8A-CADE-1587BD80FD56}"/>
          </ac:picMkLst>
        </pc:picChg>
        <pc:picChg chg="del">
          <ac:chgData name="Won So Hee" userId="cffb8614ff92315b" providerId="LiveId" clId="{68FCE022-C516-4736-A3F4-1B49456647D3}" dt="2022-11-25T02:23:43.700" v="2483" actId="478"/>
          <ac:picMkLst>
            <pc:docMk/>
            <pc:sldMk cId="3859286810" sldId="263"/>
            <ac:picMk id="1026" creationId="{9841A99A-B3F8-7C52-4155-D9C02CF97B79}"/>
          </ac:picMkLst>
        </pc:picChg>
        <pc:picChg chg="add mod">
          <ac:chgData name="Won So Hee" userId="cffb8614ff92315b" providerId="LiveId" clId="{68FCE022-C516-4736-A3F4-1B49456647D3}" dt="2022-11-25T02:26:51.814" v="2688" actId="1076"/>
          <ac:picMkLst>
            <pc:docMk/>
            <pc:sldMk cId="3859286810" sldId="263"/>
            <ac:picMk id="2050" creationId="{008EE493-AC84-2A11-2D73-5EFB11D4881F}"/>
          </ac:picMkLst>
        </pc:picChg>
      </pc:sldChg>
      <pc:sldChg chg="delSp modSp add mod setBg">
        <pc:chgData name="Won So Hee" userId="cffb8614ff92315b" providerId="LiveId" clId="{68FCE022-C516-4736-A3F4-1B49456647D3}" dt="2022-11-25T02:30:08.209" v="2825" actId="1076"/>
        <pc:sldMkLst>
          <pc:docMk/>
          <pc:sldMk cId="1791009755" sldId="264"/>
        </pc:sldMkLst>
        <pc:spChg chg="del">
          <ac:chgData name="Won So Hee" userId="cffb8614ff92315b" providerId="LiveId" clId="{68FCE022-C516-4736-A3F4-1B49456647D3}" dt="2022-11-25T02:27:13.688" v="2694" actId="478"/>
          <ac:spMkLst>
            <pc:docMk/>
            <pc:sldMk cId="1791009755" sldId="264"/>
            <ac:spMk id="2" creationId="{2C46EFA0-06A4-E8E0-22DE-EAAF021F081B}"/>
          </ac:spMkLst>
        </pc:spChg>
        <pc:spChg chg="mod">
          <ac:chgData name="Won So Hee" userId="cffb8614ff92315b" providerId="LiveId" clId="{68FCE022-C516-4736-A3F4-1B49456647D3}" dt="2022-11-25T02:30:08.209" v="2825" actId="1076"/>
          <ac:spMkLst>
            <pc:docMk/>
            <pc:sldMk cId="1791009755" sldId="264"/>
            <ac:spMk id="4" creationId="{4CBA91C6-5643-6A7E-F3AC-4BA55654CD5B}"/>
          </ac:spMkLst>
        </pc:spChg>
        <pc:picChg chg="del">
          <ac:chgData name="Won So Hee" userId="cffb8614ff92315b" providerId="LiveId" clId="{68FCE022-C516-4736-A3F4-1B49456647D3}" dt="2022-11-25T02:27:11.929" v="2693" actId="478"/>
          <ac:picMkLst>
            <pc:docMk/>
            <pc:sldMk cId="1791009755" sldId="264"/>
            <ac:picMk id="2050" creationId="{008EE493-AC84-2A11-2D73-5EFB11D4881F}"/>
          </ac:picMkLst>
        </pc:picChg>
      </pc:sldChg>
      <pc:sldChg chg="add del setBg">
        <pc:chgData name="Won So Hee" userId="cffb8614ff92315b" providerId="LiveId" clId="{68FCE022-C516-4736-A3F4-1B49456647D3}" dt="2022-11-25T02:27:01.202" v="2690"/>
        <pc:sldMkLst>
          <pc:docMk/>
          <pc:sldMk cId="3447403982" sldId="264"/>
        </pc:sldMkLst>
      </pc:sldChg>
      <pc:sldChg chg="addSp delSp modSp add mod setBg">
        <pc:chgData name="Won So Hee" userId="cffb8614ff92315b" providerId="LiveId" clId="{68FCE022-C516-4736-A3F4-1B49456647D3}" dt="2022-11-29T05:28:38.578" v="3445" actId="1076"/>
        <pc:sldMkLst>
          <pc:docMk/>
          <pc:sldMk cId="854382344" sldId="265"/>
        </pc:sldMkLst>
        <pc:spChg chg="mod ord">
          <ac:chgData name="Won So Hee" userId="cffb8614ff92315b" providerId="LiveId" clId="{68FCE022-C516-4736-A3F4-1B49456647D3}" dt="2022-11-29T05:28:38.578" v="3445" actId="1076"/>
          <ac:spMkLst>
            <pc:docMk/>
            <pc:sldMk cId="854382344" sldId="265"/>
            <ac:spMk id="2" creationId="{2C46EFA0-06A4-E8E0-22DE-EAAF021F081B}"/>
          </ac:spMkLst>
        </pc:spChg>
        <pc:spChg chg="mod">
          <ac:chgData name="Won So Hee" userId="cffb8614ff92315b" providerId="LiveId" clId="{68FCE022-C516-4736-A3F4-1B49456647D3}" dt="2022-11-29T05:19:56.210" v="3268" actId="26606"/>
          <ac:spMkLst>
            <pc:docMk/>
            <pc:sldMk cId="854382344" sldId="265"/>
            <ac:spMk id="4" creationId="{4CBA91C6-5643-6A7E-F3AC-4BA55654CD5B}"/>
          </ac:spMkLst>
        </pc:spChg>
        <pc:spChg chg="add mod">
          <ac:chgData name="Won So Hee" userId="cffb8614ff92315b" providerId="LiveId" clId="{68FCE022-C516-4736-A3F4-1B49456647D3}" dt="2022-11-29T05:28:35.827" v="3444" actId="1076"/>
          <ac:spMkLst>
            <pc:docMk/>
            <pc:sldMk cId="854382344" sldId="265"/>
            <ac:spMk id="6" creationId="{F6D7FF14-7F8E-9336-3048-F403CE84B716}"/>
          </ac:spMkLst>
        </pc:spChg>
        <pc:spChg chg="add del">
          <ac:chgData name="Won So Hee" userId="cffb8614ff92315b" providerId="LiveId" clId="{68FCE022-C516-4736-A3F4-1B49456647D3}" dt="2022-11-29T05:20:24.136" v="3270" actId="22"/>
          <ac:spMkLst>
            <pc:docMk/>
            <pc:sldMk cId="854382344" sldId="265"/>
            <ac:spMk id="8" creationId="{731C5846-10DE-B901-1D18-1F966A2FF870}"/>
          </ac:spMkLst>
        </pc:spChg>
        <pc:spChg chg="add del mod">
          <ac:chgData name="Won So Hee" userId="cffb8614ff92315b" providerId="LiveId" clId="{68FCE022-C516-4736-A3F4-1B49456647D3}" dt="2022-11-29T05:28:33.501" v="3443" actId="478"/>
          <ac:spMkLst>
            <pc:docMk/>
            <pc:sldMk cId="854382344" sldId="265"/>
            <ac:spMk id="10" creationId="{157D86F8-27B1-71EB-7024-505DBBA45840}"/>
          </ac:spMkLst>
        </pc:spChg>
        <pc:spChg chg="add del">
          <ac:chgData name="Won So Hee" userId="cffb8614ff92315b" providerId="LiveId" clId="{68FCE022-C516-4736-A3F4-1B49456647D3}" dt="2022-11-29T05:19:56.210" v="3268" actId="26606"/>
          <ac:spMkLst>
            <pc:docMk/>
            <pc:sldMk cId="854382344" sldId="265"/>
            <ac:spMk id="11" creationId="{A3363022-C969-41E9-8EB2-E4C94908C1FA}"/>
          </ac:spMkLst>
        </pc:spChg>
        <pc:spChg chg="add del">
          <ac:chgData name="Won So Hee" userId="cffb8614ff92315b" providerId="LiveId" clId="{68FCE022-C516-4736-A3F4-1B49456647D3}" dt="2022-11-29T05:19:56.210" v="3268" actId="26606"/>
          <ac:spMkLst>
            <pc:docMk/>
            <pc:sldMk cId="854382344" sldId="265"/>
            <ac:spMk id="13" creationId="{8D1AD6B3-BE88-4CEB-BA17-790657CC4729}"/>
          </ac:spMkLst>
        </pc:spChg>
        <pc:grpChg chg="add del">
          <ac:chgData name="Won So Hee" userId="cffb8614ff92315b" providerId="LiveId" clId="{68FCE022-C516-4736-A3F4-1B49456647D3}" dt="2022-11-29T05:19:56.210" v="3268" actId="26606"/>
          <ac:grpSpMkLst>
            <pc:docMk/>
            <pc:sldMk cId="854382344" sldId="265"/>
            <ac:grpSpMk id="15" creationId="{89D1390B-7E13-4B4F-9CB2-391063412E54}"/>
          </ac:grpSpMkLst>
        </pc:grpChg>
        <pc:picChg chg="del">
          <ac:chgData name="Won So Hee" userId="cffb8614ff92315b" providerId="LiveId" clId="{68FCE022-C516-4736-A3F4-1B49456647D3}" dt="2022-11-29T05:15:46.642" v="2868" actId="478"/>
          <ac:picMkLst>
            <pc:docMk/>
            <pc:sldMk cId="854382344" sldId="265"/>
            <ac:picMk id="5" creationId="{9D5C8DDC-9628-AC8A-CADE-1587BD80FD56}"/>
          </ac:picMkLst>
        </pc:picChg>
        <pc:picChg chg="del">
          <ac:chgData name="Won So Hee" userId="cffb8614ff92315b" providerId="LiveId" clId="{68FCE022-C516-4736-A3F4-1B49456647D3}" dt="2022-11-29T05:15:47.145" v="2869" actId="478"/>
          <ac:picMkLst>
            <pc:docMk/>
            <pc:sldMk cId="854382344" sldId="265"/>
            <ac:picMk id="2050" creationId="{008EE493-AC84-2A11-2D73-5EFB11D4881F}"/>
          </ac:picMkLst>
        </pc:picChg>
      </pc:sldChg>
    </pc:docChg>
  </pc:docChgLst>
</pc:chgInfo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DB021-E623-2284-0AAB-7AD16CE382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BAB4F3C-EFC4-D262-560D-6131EFBDD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05667D-7255-B2ED-0376-E2456DCAC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4F5A8D-EE34-053B-149D-42B117DD1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E00EC8-5196-D781-1A85-828E93B58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602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596F6F-3F58-2E02-C183-2CF03EA35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8DB885-EBBA-F856-DC88-3592BC8AD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CCDF58-0BAE-99AF-AB93-C75E6CDC4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C2B653-3EF3-D3E1-71FE-A3EDBE144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AF9245-419A-0FDF-1AD5-E35039A61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871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E60C8EC-025D-41EC-5454-7B92CB3906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464F0E6-E4D3-71E6-BA5E-E0EC4C1D3F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1F2AAF-27F0-BA7E-312C-24671EA18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8A3CD8-B1E8-09F6-5A21-FC6CA03FB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139EB0-2E7A-7A06-A54C-60D145EC5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606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442CF9-C03B-7293-B7C3-51713D318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68754A-1022-D7B9-5024-4A9CCA521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9F74BE-344C-A037-071A-C0024EFE2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EDD5A5-82B2-461A-E084-A4217E088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E6A969-B843-1E77-8AD9-4DB08A054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692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EBC838-29CD-EF3C-A322-8C2835A2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996007-7A90-6B90-C13F-87E057091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EB3A8A-6ED0-B88A-A12B-A28AC52FB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8BD9E3-8D88-B8C7-A0DC-73AE04DAF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9C2DC4-88D5-2AAE-F4BA-A71988BD7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626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22AE9A-6D07-76F1-C896-10B88CE5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583480-D976-CF07-3C2E-0048337EB8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F5EEBB-8471-8C8D-5A06-9B40ED308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A88020-9E02-059D-B5BD-FDFFF2132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0532AE-0D91-6FCA-9A85-B5FF481FA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18CFBE-7050-F5D6-C1D6-49616186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022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B056B9-E850-C9D8-FA60-DA04B5848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0E0EF2-36C3-25DA-0A8D-A13E8F6AE9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921D9D-5A09-E9F2-FC00-CAE6EDC4AF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7A4DC9D-2723-1368-E25B-8F9A3CA2BA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8A0E06F-F9AF-68BB-9EC3-90CAD6C0CA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8C49E3D-874D-EFB3-3E73-C8739EDD6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462C477-173C-7CF4-571D-DE61F7C35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F8DCF81-3179-C7F8-D500-39965B546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376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DA337B-19A7-53C4-40F2-A31A4A906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08FAF5D-D92E-8628-037D-5D1416402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7FCB39-2CA0-90FD-C524-9C1E86F60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AD00FE-2133-C335-29E9-73F63C0BD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368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50F6CA5-68C4-6479-EC04-0BAE7E1D5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6DDDC47-8C8E-A142-05B1-E2053E1FC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AA63E3-E8EB-34E9-33E1-3348F717E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485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8982B3-9F6E-0E1B-32E6-36EDC50B1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D3704F-B646-3E18-0351-1E84CD269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B2D010-74E9-5EDC-E566-43A2B4875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40C7848-DEC7-C0F4-3049-48D962CF7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9B414E-E0BA-209A-69DD-7A207557A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6D21C3-7188-54C0-24C2-D6D3FFD92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9894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276D28-D53D-3D2B-5E31-95F889FE5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8D0FDDA-73F8-9538-A018-9FA8B589CE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A70A103-E072-C728-80F7-4D1A5F12B6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674D7C-5CF0-F006-3503-C3D9601D6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BBC9D6-F75F-8717-F2C0-F2E338A19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4EF23A-8485-EFC2-3071-506C6651B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283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1C144D8-A3A8-3889-A1C3-E1D1B72D1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231E40-0562-2789-8DE0-A3E722787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6EEC77-0ED1-4B36-DD27-4E73AD21FA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57609-5711-478D-B168-8A366AE41B1D}" type="datetimeFigureOut">
              <a:rPr lang="ko-KR" altLang="en-US" smtClean="0"/>
              <a:t>2023-03-03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81E734-AE67-0DAC-E2E7-5519AADA66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0EE3C0-FFA9-C872-C8FB-FF5D483994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7548D-AE2D-4D3A-864E-740C0EF44B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0381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67C825-2AEE-3D49-45EF-59F65E58A7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17" r="9089" b="1491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6CDAE0-7E94-36D0-66C9-95620588D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3571" y="2814318"/>
            <a:ext cx="5425249" cy="3204134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13</a:t>
            </a:r>
            <a:r>
              <a:rPr lang="ko-KR" alt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</a:t>
            </a:r>
            <a:r>
              <a:rPr lang="en-US" altLang="ko-K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ko-KR" alt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A62F6DD-117C-7F9E-7F78-3F36A5442B86}"/>
              </a:ext>
            </a:extLst>
          </p:cNvPr>
          <p:cNvSpPr/>
          <p:nvPr/>
        </p:nvSpPr>
        <p:spPr>
          <a:xfrm>
            <a:off x="304800" y="371475"/>
            <a:ext cx="1314450" cy="7414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CCBE98-43F3-B74F-20BB-F8E1C64A0DB2}"/>
              </a:ext>
            </a:extLst>
          </p:cNvPr>
          <p:cNvSpPr txBox="1"/>
          <p:nvPr/>
        </p:nvSpPr>
        <p:spPr>
          <a:xfrm>
            <a:off x="481029" y="3493055"/>
            <a:ext cx="60975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INTERLUDE</a:t>
            </a:r>
            <a:endParaRPr lang="ko-KR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0810024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BA91C6-5643-6A7E-F3AC-4BA55654CD5B}"/>
              </a:ext>
            </a:extLst>
          </p:cNvPr>
          <p:cNvSpPr txBox="1"/>
          <p:nvPr/>
        </p:nvSpPr>
        <p:spPr>
          <a:xfrm>
            <a:off x="809625" y="485775"/>
            <a:ext cx="36877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소개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B06524-C45A-DBB9-BFF6-B21D207E8513}"/>
              </a:ext>
            </a:extLst>
          </p:cNvPr>
          <p:cNvSpPr txBox="1"/>
          <p:nvPr/>
        </p:nvSpPr>
        <p:spPr>
          <a:xfrm>
            <a:off x="964674" y="1976817"/>
            <a:ext cx="7899408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</a:rPr>
              <a:t>&lt;16</a:t>
            </a:r>
            <a:r>
              <a:rPr lang="ko-KR" altLang="en-US" dirty="0">
                <a:solidFill>
                  <a:schemeClr val="bg1"/>
                </a:solidFill>
              </a:rPr>
              <a:t>년도 해킹동아리 </a:t>
            </a:r>
            <a:r>
              <a:rPr lang="en-US" altLang="ko-KR" dirty="0">
                <a:solidFill>
                  <a:schemeClr val="bg1"/>
                </a:solidFill>
              </a:rPr>
              <a:t>INTERLUDE</a:t>
            </a:r>
            <a:r>
              <a:rPr lang="ko-KR" altLang="en-US" dirty="0">
                <a:solidFill>
                  <a:schemeClr val="bg1"/>
                </a:solidFill>
              </a:rPr>
              <a:t> 개설</a:t>
            </a:r>
            <a:r>
              <a:rPr lang="en-US" altLang="ko-KR" dirty="0">
                <a:solidFill>
                  <a:schemeClr val="bg1"/>
                </a:solidFill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</a:rPr>
              <a:t>‘</a:t>
            </a:r>
            <a:r>
              <a:rPr lang="ko-KR" altLang="en-US" dirty="0">
                <a:solidFill>
                  <a:schemeClr val="bg1"/>
                </a:solidFill>
              </a:rPr>
              <a:t>두 가지 사건 그 사이</a:t>
            </a:r>
            <a:r>
              <a:rPr lang="en-US" altLang="ko-KR" dirty="0">
                <a:solidFill>
                  <a:schemeClr val="bg1"/>
                </a:solidFill>
              </a:rPr>
              <a:t>’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</a:rPr>
              <a:t>정보보호전문가로서 사회에 나가기 전 지식을 키우는 과도기 라는 의미</a:t>
            </a:r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85B472D-FBC8-C80E-1B90-3AD7B92E14C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4862" y="3707029"/>
            <a:ext cx="2370733" cy="23513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A9E82A-A566-B130-1ED7-80BAA8820B08}"/>
              </a:ext>
            </a:extLst>
          </p:cNvPr>
          <p:cNvSpPr txBox="1"/>
          <p:nvPr/>
        </p:nvSpPr>
        <p:spPr>
          <a:xfrm>
            <a:off x="1042429" y="4447791"/>
            <a:ext cx="4574600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</a:rPr>
              <a:t>&lt;</a:t>
            </a:r>
            <a:r>
              <a:rPr lang="ko-KR" altLang="en-US" dirty="0">
                <a:solidFill>
                  <a:schemeClr val="bg1"/>
                </a:solidFill>
              </a:rPr>
              <a:t>로고</a:t>
            </a:r>
            <a:r>
              <a:rPr lang="en-US" altLang="ko-KR" dirty="0">
                <a:solidFill>
                  <a:schemeClr val="bg1"/>
                </a:solidFill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</a:rPr>
              <a:t>보안을 상징하는 </a:t>
            </a:r>
            <a:r>
              <a:rPr lang="en-US" altLang="ko-KR" dirty="0">
                <a:solidFill>
                  <a:schemeClr val="bg1"/>
                </a:solidFill>
              </a:rPr>
              <a:t>‘</a:t>
            </a:r>
            <a:r>
              <a:rPr lang="ko-KR" altLang="en-US" dirty="0">
                <a:solidFill>
                  <a:schemeClr val="bg1"/>
                </a:solidFill>
              </a:rPr>
              <a:t>키</a:t>
            </a:r>
            <a:r>
              <a:rPr lang="en-US" altLang="ko-KR" dirty="0">
                <a:solidFill>
                  <a:schemeClr val="bg1"/>
                </a:solidFill>
              </a:rPr>
              <a:t>’</a:t>
            </a:r>
            <a:r>
              <a:rPr lang="ko-KR" altLang="en-US" dirty="0">
                <a:solidFill>
                  <a:schemeClr val="bg1"/>
                </a:solidFill>
              </a:rPr>
              <a:t>로 정보보호를 의미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131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BA91C6-5643-6A7E-F3AC-4BA55654CD5B}"/>
              </a:ext>
            </a:extLst>
          </p:cNvPr>
          <p:cNvSpPr txBox="1"/>
          <p:nvPr/>
        </p:nvSpPr>
        <p:spPr>
          <a:xfrm>
            <a:off x="809625" y="485775"/>
            <a:ext cx="36877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활동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B06524-C45A-DBB9-BFF6-B21D207E8513}"/>
              </a:ext>
            </a:extLst>
          </p:cNvPr>
          <p:cNvSpPr txBox="1"/>
          <p:nvPr/>
        </p:nvSpPr>
        <p:spPr>
          <a:xfrm>
            <a:off x="731384" y="1593434"/>
            <a:ext cx="7531942" cy="2854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bg1"/>
                </a:solidFill>
              </a:rPr>
              <a:t>주 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r>
              <a:rPr lang="ko-KR" altLang="en-US" dirty="0">
                <a:solidFill>
                  <a:schemeClr val="bg1"/>
                </a:solidFill>
              </a:rPr>
              <a:t>회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화</a:t>
            </a:r>
            <a:r>
              <a:rPr lang="en-US" altLang="ko-KR" dirty="0">
                <a:solidFill>
                  <a:schemeClr val="bg1"/>
                </a:solidFill>
              </a:rPr>
              <a:t>,</a:t>
            </a:r>
            <a:r>
              <a:rPr lang="ko-KR" altLang="en-US" dirty="0">
                <a:solidFill>
                  <a:schemeClr val="bg1"/>
                </a:solidFill>
              </a:rPr>
              <a:t>목</a:t>
            </a:r>
            <a:r>
              <a:rPr lang="en-US" altLang="ko-KR" dirty="0">
                <a:solidFill>
                  <a:schemeClr val="bg1"/>
                </a:solidFill>
              </a:rPr>
              <a:t>) 18:00-20:00 </a:t>
            </a:r>
            <a:r>
              <a:rPr lang="ko-KR" altLang="en-US" dirty="0">
                <a:solidFill>
                  <a:schemeClr val="bg1"/>
                </a:solidFill>
              </a:rPr>
              <a:t>해킹 스터디 </a:t>
            </a:r>
            <a:r>
              <a:rPr lang="en-US" altLang="ko-KR" dirty="0">
                <a:solidFill>
                  <a:schemeClr val="bg1"/>
                </a:solidFill>
              </a:rPr>
              <a:t>(Web, Reverse Engineering, </a:t>
            </a:r>
            <a:r>
              <a:rPr lang="en-US" altLang="ko-KR" dirty="0" err="1">
                <a:solidFill>
                  <a:schemeClr val="bg1"/>
                </a:solidFill>
              </a:rPr>
              <a:t>Pwnable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en-US" altLang="ko-KR" dirty="0" err="1">
                <a:solidFill>
                  <a:schemeClr val="bg1"/>
                </a:solidFill>
              </a:rPr>
              <a:t>etc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bg1"/>
                </a:solidFill>
              </a:rPr>
              <a:t>신입 회원 환영회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미니세미나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최종보고세미나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 err="1">
                <a:solidFill>
                  <a:schemeClr val="bg1"/>
                </a:solidFill>
              </a:rPr>
              <a:t>홈커밍데이</a:t>
            </a:r>
            <a:r>
              <a:rPr lang="en-US" altLang="ko-KR" dirty="0">
                <a:solidFill>
                  <a:schemeClr val="bg1"/>
                </a:solidFill>
              </a:rPr>
              <a:t>, MT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bg1"/>
                </a:solidFill>
              </a:rPr>
              <a:t>해킹방어대회</a:t>
            </a:r>
            <a:r>
              <a:rPr lang="en-US" altLang="ko-KR" dirty="0">
                <a:solidFill>
                  <a:schemeClr val="bg1"/>
                </a:solidFill>
              </a:rPr>
              <a:t>(CTF) </a:t>
            </a:r>
            <a:r>
              <a:rPr lang="ko-KR" altLang="en-US" dirty="0">
                <a:solidFill>
                  <a:schemeClr val="bg1"/>
                </a:solidFill>
              </a:rPr>
              <a:t>참가 및 개최</a:t>
            </a:r>
            <a:endParaRPr lang="en-US" altLang="ko-KR" dirty="0">
              <a:solidFill>
                <a:schemeClr val="bg1"/>
              </a:solidFill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 err="1">
                <a:solidFill>
                  <a:schemeClr val="bg1"/>
                </a:solidFill>
              </a:rPr>
              <a:t>ImaginaryCTF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>
                <a:solidFill>
                  <a:schemeClr val="bg1"/>
                </a:solidFill>
              </a:rPr>
              <a:t>2022</a:t>
            </a:r>
            <a:r>
              <a:rPr lang="ko-KR" altLang="en-US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>
                <a:solidFill>
                  <a:schemeClr val="bg1"/>
                </a:solidFill>
              </a:rPr>
              <a:t>30</a:t>
            </a:r>
            <a:r>
              <a:rPr lang="ko-KR" altLang="en-US" sz="1400" dirty="0">
                <a:solidFill>
                  <a:schemeClr val="bg1"/>
                </a:solidFill>
              </a:rPr>
              <a:t>등 </a:t>
            </a:r>
            <a:r>
              <a:rPr lang="en-US" altLang="ko-KR" sz="1400" dirty="0">
                <a:solidFill>
                  <a:schemeClr val="bg1"/>
                </a:solidFill>
              </a:rPr>
              <a:t>(</a:t>
            </a:r>
            <a:r>
              <a:rPr lang="ko-KR" altLang="en-US" sz="1400" dirty="0">
                <a:solidFill>
                  <a:schemeClr val="bg1"/>
                </a:solidFill>
              </a:rPr>
              <a:t>네이버 클라우드 </a:t>
            </a:r>
            <a:r>
              <a:rPr lang="en-US" altLang="ko-KR" sz="1400" dirty="0">
                <a:solidFill>
                  <a:schemeClr val="bg1"/>
                </a:solidFill>
              </a:rPr>
              <a:t>IT Security </a:t>
            </a:r>
            <a:r>
              <a:rPr lang="ko-KR" altLang="en-US" sz="1400" dirty="0">
                <a:solidFill>
                  <a:schemeClr val="bg1"/>
                </a:solidFill>
              </a:rPr>
              <a:t>팀과 연합팀으로 출전</a:t>
            </a:r>
            <a:r>
              <a:rPr lang="en-US" altLang="ko-KR" sz="1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solidFill>
                  <a:schemeClr val="bg1"/>
                </a:solidFill>
              </a:rPr>
              <a:t>방학 기간 프로젝트 진행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 err="1">
                <a:solidFill>
                  <a:schemeClr val="bg1"/>
                </a:solidFill>
              </a:rPr>
              <a:t>HSpace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파트너 활동</a:t>
            </a:r>
            <a:endParaRPr lang="en-US" altLang="ko-KR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CBAF769-507E-92F4-7B9A-9322F72B0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3124" y="4803778"/>
            <a:ext cx="1891855" cy="141889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4D1E79-5866-3E26-DC26-CF355ED50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947" y="4786601"/>
            <a:ext cx="1894492" cy="142086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6EC96ED-3523-3BAA-C747-5BC7732B0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625" y="4786602"/>
            <a:ext cx="1894492" cy="142086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8874F5B-09DB-57BA-E802-660C6E4A31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37576" y="4786601"/>
            <a:ext cx="1891854" cy="141889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946E6E3-3952-31FF-7F97-C005EB8FB8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06036" y="4786601"/>
            <a:ext cx="1894491" cy="142086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916CB0E-2F29-36C1-DEDE-7E7CAEB7483A}"/>
              </a:ext>
            </a:extLst>
          </p:cNvPr>
          <p:cNvSpPr txBox="1"/>
          <p:nvPr/>
        </p:nvSpPr>
        <p:spPr>
          <a:xfrm>
            <a:off x="9789350" y="6297583"/>
            <a:ext cx="164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최종보고세미나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177738-6588-CDE9-0D52-DC2F667152A5}"/>
              </a:ext>
            </a:extLst>
          </p:cNvPr>
          <p:cNvSpPr txBox="1"/>
          <p:nvPr/>
        </p:nvSpPr>
        <p:spPr>
          <a:xfrm>
            <a:off x="1326774" y="6297584"/>
            <a:ext cx="1265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여름 </a:t>
            </a:r>
            <a:r>
              <a:rPr lang="en-US" altLang="ko-KR" sz="1400" dirty="0">
                <a:solidFill>
                  <a:schemeClr val="bg1"/>
                </a:solidFill>
              </a:rPr>
              <a:t>MT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51885D-FA55-4404-20A6-21C5B5F131A9}"/>
              </a:ext>
            </a:extLst>
          </p:cNvPr>
          <p:cNvSpPr txBox="1"/>
          <p:nvPr/>
        </p:nvSpPr>
        <p:spPr>
          <a:xfrm>
            <a:off x="3584297" y="6297583"/>
            <a:ext cx="1265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겨울 </a:t>
            </a:r>
            <a:r>
              <a:rPr lang="en-US" altLang="ko-KR" sz="1400" dirty="0">
                <a:solidFill>
                  <a:schemeClr val="bg1"/>
                </a:solidFill>
              </a:rPr>
              <a:t>MT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2C5546D-B350-5E22-CBC4-32C11772E24E}"/>
              </a:ext>
            </a:extLst>
          </p:cNvPr>
          <p:cNvSpPr txBox="1"/>
          <p:nvPr/>
        </p:nvSpPr>
        <p:spPr>
          <a:xfrm>
            <a:off x="5168897" y="6297583"/>
            <a:ext cx="20505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12</a:t>
            </a:r>
            <a:r>
              <a:rPr lang="ko-KR" altLang="en-US" sz="1400" dirty="0">
                <a:solidFill>
                  <a:schemeClr val="bg1"/>
                </a:solidFill>
              </a:rPr>
              <a:t>기 신입 회원 환영회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8C1D69-9C91-4DEF-3CA2-58F1CBBC5D15}"/>
              </a:ext>
            </a:extLst>
          </p:cNvPr>
          <p:cNvSpPr txBox="1"/>
          <p:nvPr/>
        </p:nvSpPr>
        <p:spPr>
          <a:xfrm>
            <a:off x="7806623" y="6297583"/>
            <a:ext cx="1173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chemeClr val="bg1"/>
                </a:solidFill>
              </a:rPr>
              <a:t>홈커밍데이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3443EB86-EB70-3510-9C1B-77946783F3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34874" y="1593434"/>
            <a:ext cx="2891916" cy="196772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AE95D3C-38B2-A97C-FD61-D6E9993EF07B}"/>
              </a:ext>
            </a:extLst>
          </p:cNvPr>
          <p:cNvSpPr txBox="1"/>
          <p:nvPr/>
        </p:nvSpPr>
        <p:spPr>
          <a:xfrm>
            <a:off x="9294236" y="3656056"/>
            <a:ext cx="1173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</a:rPr>
              <a:t>해킹 스터디</a:t>
            </a:r>
          </a:p>
        </p:txBody>
      </p:sp>
    </p:spTree>
    <p:extLst>
      <p:ext uri="{BB962C8B-B14F-4D97-AF65-F5344CB8AC3E}">
        <p14:creationId xmlns:p14="http://schemas.microsoft.com/office/powerpoint/2010/main" val="205989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09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CBA91C6-5643-6A7E-F3AC-4BA55654CD5B}"/>
              </a:ext>
            </a:extLst>
          </p:cNvPr>
          <p:cNvSpPr txBox="1"/>
          <p:nvPr/>
        </p:nvSpPr>
        <p:spPr>
          <a:xfrm>
            <a:off x="809624" y="485775"/>
            <a:ext cx="58337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13</a:t>
            </a:r>
            <a:r>
              <a:rPr lang="ko-KR" alt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 신입 회원 모집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B06524-C45A-DBB9-BFF6-B21D207E8513}"/>
              </a:ext>
            </a:extLst>
          </p:cNvPr>
          <p:cNvSpPr txBox="1"/>
          <p:nvPr/>
        </p:nvSpPr>
        <p:spPr>
          <a:xfrm>
            <a:off x="809624" y="1748217"/>
            <a:ext cx="946695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</a:rPr>
              <a:t>🔒 모집 대상 </a:t>
            </a: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</a:rPr>
              <a:t>해킹 </a:t>
            </a:r>
            <a:r>
              <a:rPr lang="en-US" altLang="ko-KR" dirty="0">
                <a:solidFill>
                  <a:schemeClr val="bg1"/>
                </a:solidFill>
              </a:rPr>
              <a:t>or </a:t>
            </a:r>
            <a:r>
              <a:rPr lang="ko-KR" altLang="en-US" dirty="0">
                <a:solidFill>
                  <a:schemeClr val="bg1"/>
                </a:solidFill>
              </a:rPr>
              <a:t>해킹 대회에 관심있는 정보보호학과 </a:t>
            </a:r>
            <a:r>
              <a:rPr lang="en-US" altLang="ko-KR" dirty="0">
                <a:solidFill>
                  <a:schemeClr val="bg1"/>
                </a:solidFill>
              </a:rPr>
              <a:t>1, 2, 3</a:t>
            </a:r>
            <a:r>
              <a:rPr lang="ko-KR" altLang="en-US" dirty="0">
                <a:solidFill>
                  <a:schemeClr val="bg1"/>
                </a:solidFill>
              </a:rPr>
              <a:t>학년 학우 </a:t>
            </a: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</a:rPr>
              <a:t>1</a:t>
            </a:r>
            <a:r>
              <a:rPr lang="ko-KR" altLang="en-US" dirty="0">
                <a:solidFill>
                  <a:schemeClr val="bg1"/>
                </a:solidFill>
              </a:rPr>
              <a:t>학년 신입 회원 </a:t>
            </a:r>
            <a:r>
              <a:rPr lang="en-US" altLang="ko-KR" dirty="0">
                <a:solidFill>
                  <a:schemeClr val="bg1"/>
                </a:solidFill>
              </a:rPr>
              <a:t>—&gt; 2</a:t>
            </a:r>
            <a:r>
              <a:rPr lang="ko-KR" altLang="en-US" dirty="0">
                <a:solidFill>
                  <a:schemeClr val="bg1"/>
                </a:solidFill>
              </a:rPr>
              <a:t>학기 재학 예정이신 학우분만 지원 가능 </a:t>
            </a:r>
            <a:r>
              <a:rPr lang="en-US" altLang="ko-KR" dirty="0">
                <a:solidFill>
                  <a:schemeClr val="bg1"/>
                </a:solidFill>
              </a:rPr>
              <a:t>(1</a:t>
            </a:r>
            <a:r>
              <a:rPr lang="ko-KR" altLang="en-US" dirty="0">
                <a:solidFill>
                  <a:schemeClr val="bg1"/>
                </a:solidFill>
              </a:rPr>
              <a:t>학년 </a:t>
            </a:r>
            <a:r>
              <a:rPr lang="en-US" altLang="ko-KR" dirty="0">
                <a:solidFill>
                  <a:schemeClr val="bg1"/>
                </a:solidFill>
              </a:rPr>
              <a:t>1</a:t>
            </a:r>
            <a:r>
              <a:rPr lang="ko-KR" altLang="en-US" dirty="0">
                <a:solidFill>
                  <a:schemeClr val="bg1"/>
                </a:solidFill>
              </a:rPr>
              <a:t>학기 </a:t>
            </a:r>
            <a:r>
              <a:rPr lang="en-US" altLang="ko-KR" dirty="0" smtClean="0">
                <a:solidFill>
                  <a:schemeClr val="bg1"/>
                </a:solidFill>
              </a:rPr>
              <a:t>X)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bg1"/>
                </a:solidFill>
              </a:rPr>
              <a:t>3</a:t>
            </a:r>
            <a:r>
              <a:rPr lang="ko-KR" altLang="en-US" dirty="0" smtClean="0">
                <a:solidFill>
                  <a:schemeClr val="bg1"/>
                </a:solidFill>
              </a:rPr>
              <a:t>학년 </a:t>
            </a:r>
            <a:r>
              <a:rPr lang="ko-KR" altLang="en-US" dirty="0">
                <a:solidFill>
                  <a:schemeClr val="bg1"/>
                </a:solidFill>
              </a:rPr>
              <a:t>신입 회원 </a:t>
            </a:r>
            <a:r>
              <a:rPr lang="en-US" altLang="ko-KR" dirty="0">
                <a:solidFill>
                  <a:schemeClr val="bg1"/>
                </a:solidFill>
              </a:rPr>
              <a:t>—&gt; 1</a:t>
            </a:r>
            <a:r>
              <a:rPr lang="ko-KR" altLang="en-US" dirty="0">
                <a:solidFill>
                  <a:schemeClr val="bg1"/>
                </a:solidFill>
              </a:rPr>
              <a:t>학기 재학 예정이신 학우분만 지원 가능 </a:t>
            </a:r>
            <a:r>
              <a:rPr lang="en-US" altLang="ko-KR" dirty="0">
                <a:solidFill>
                  <a:schemeClr val="bg1"/>
                </a:solidFill>
              </a:rPr>
              <a:t>(3</a:t>
            </a:r>
            <a:r>
              <a:rPr lang="ko-KR" altLang="en-US" dirty="0">
                <a:solidFill>
                  <a:schemeClr val="bg1"/>
                </a:solidFill>
              </a:rPr>
              <a:t>학년 </a:t>
            </a:r>
            <a:r>
              <a:rPr lang="en-US" altLang="ko-KR" dirty="0">
                <a:solidFill>
                  <a:schemeClr val="bg1"/>
                </a:solidFill>
              </a:rPr>
              <a:t>2</a:t>
            </a:r>
            <a:r>
              <a:rPr lang="ko-KR" altLang="en-US" dirty="0">
                <a:solidFill>
                  <a:schemeClr val="bg1"/>
                </a:solidFill>
              </a:rPr>
              <a:t>학기 </a:t>
            </a:r>
            <a:r>
              <a:rPr lang="en-US" altLang="ko-KR" dirty="0">
                <a:solidFill>
                  <a:schemeClr val="bg1"/>
                </a:solidFill>
              </a:rPr>
              <a:t>X)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</a:rPr>
              <a:t>휴학생 학우분도 신청 가능하나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모든 스터디에 참석할 수 있어야 함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A9E82A-A566-B130-1ED7-80BAA8820B08}"/>
              </a:ext>
            </a:extLst>
          </p:cNvPr>
          <p:cNvSpPr txBox="1"/>
          <p:nvPr/>
        </p:nvSpPr>
        <p:spPr>
          <a:xfrm>
            <a:off x="809624" y="4357503"/>
            <a:ext cx="9389195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</a:rPr>
              <a:t>🔒 모집 일정 모집 기간</a:t>
            </a:r>
            <a:r>
              <a:rPr lang="en-US" altLang="ko-KR" dirty="0">
                <a:solidFill>
                  <a:schemeClr val="bg1"/>
                </a:solidFill>
              </a:rPr>
              <a:t>: ~ 3/5(</a:t>
            </a:r>
            <a:r>
              <a:rPr lang="ko-KR" altLang="en-US" dirty="0">
                <a:solidFill>
                  <a:schemeClr val="bg1"/>
                </a:solidFill>
              </a:rPr>
              <a:t>일</a:t>
            </a:r>
            <a:r>
              <a:rPr lang="en-US" altLang="ko-KR" dirty="0">
                <a:solidFill>
                  <a:schemeClr val="bg1"/>
                </a:solidFill>
              </a:rPr>
              <a:t>) 18</a:t>
            </a:r>
            <a:r>
              <a:rPr lang="ko-KR" altLang="en-US" dirty="0">
                <a:solidFill>
                  <a:schemeClr val="bg1"/>
                </a:solidFill>
              </a:rPr>
              <a:t>시까지</a:t>
            </a: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</a:rPr>
              <a:t>1</a:t>
            </a:r>
            <a:r>
              <a:rPr lang="ko-KR" altLang="en-US" dirty="0">
                <a:solidFill>
                  <a:schemeClr val="bg1"/>
                </a:solidFill>
              </a:rPr>
              <a:t>차 합격자 발표</a:t>
            </a:r>
            <a:r>
              <a:rPr lang="en-US" altLang="ko-KR" dirty="0">
                <a:solidFill>
                  <a:schemeClr val="bg1"/>
                </a:solidFill>
              </a:rPr>
              <a:t>: 3/6(</a:t>
            </a:r>
            <a:r>
              <a:rPr lang="ko-KR" altLang="en-US" dirty="0">
                <a:solidFill>
                  <a:schemeClr val="bg1"/>
                </a:solidFill>
              </a:rPr>
              <a:t>월</a:t>
            </a:r>
            <a:r>
              <a:rPr lang="en-US" altLang="ko-KR" dirty="0">
                <a:solidFill>
                  <a:schemeClr val="bg1"/>
                </a:solidFill>
              </a:rPr>
              <a:t>) 18</a:t>
            </a:r>
            <a:r>
              <a:rPr lang="ko-KR" altLang="en-US" dirty="0">
                <a:solidFill>
                  <a:schemeClr val="bg1"/>
                </a:solidFill>
              </a:rPr>
              <a:t>시 문자 발송 </a:t>
            </a:r>
            <a:endParaRPr lang="en-US" altLang="ko-KR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</a:rPr>
              <a:t>면접</a:t>
            </a:r>
            <a:r>
              <a:rPr lang="en-US" altLang="ko-KR" dirty="0">
                <a:solidFill>
                  <a:schemeClr val="bg1"/>
                </a:solidFill>
              </a:rPr>
              <a:t>: 3/7(</a:t>
            </a:r>
            <a:r>
              <a:rPr lang="ko-KR" altLang="en-US" dirty="0">
                <a:solidFill>
                  <a:schemeClr val="bg1"/>
                </a:solidFill>
              </a:rPr>
              <a:t>화</a:t>
            </a:r>
            <a:r>
              <a:rPr lang="en-US" altLang="ko-KR" dirty="0">
                <a:solidFill>
                  <a:schemeClr val="bg1"/>
                </a:solidFill>
              </a:rPr>
              <a:t>) ~ 3/8(</a:t>
            </a:r>
            <a:r>
              <a:rPr lang="ko-KR" altLang="en-US" dirty="0">
                <a:solidFill>
                  <a:schemeClr val="bg1"/>
                </a:solidFill>
              </a:rPr>
              <a:t>수</a:t>
            </a:r>
            <a:r>
              <a:rPr lang="en-US" altLang="ko-KR" dirty="0">
                <a:solidFill>
                  <a:schemeClr val="bg1"/>
                </a:solidFill>
              </a:rPr>
              <a:t>) 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</a:rPr>
              <a:t>최종 합격자 발표</a:t>
            </a:r>
            <a:r>
              <a:rPr lang="en-US" altLang="ko-KR" dirty="0">
                <a:solidFill>
                  <a:schemeClr val="bg1"/>
                </a:solidFill>
              </a:rPr>
              <a:t>: 3/9(</a:t>
            </a:r>
            <a:r>
              <a:rPr lang="ko-KR" altLang="en-US" dirty="0">
                <a:solidFill>
                  <a:schemeClr val="bg1"/>
                </a:solidFill>
              </a:rPr>
              <a:t>목</a:t>
            </a:r>
            <a:r>
              <a:rPr lang="en-US" altLang="ko-KR" dirty="0">
                <a:solidFill>
                  <a:schemeClr val="bg1"/>
                </a:solidFill>
              </a:rPr>
              <a:t>) 18</a:t>
            </a:r>
            <a:r>
              <a:rPr lang="ko-KR" altLang="en-US" dirty="0">
                <a:solidFill>
                  <a:schemeClr val="bg1"/>
                </a:solidFill>
              </a:rPr>
              <a:t>시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75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67C825-2AEE-3D49-45EF-59F65E58A7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17" r="9089" b="1491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B6CDAE0-7E94-36D0-66C9-95620588D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3571" y="2814318"/>
            <a:ext cx="5425249" cy="3204134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en-US" altLang="ko-K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ko-KR" alt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A62F6DD-117C-7F9E-7F78-3F36A5442B86}"/>
              </a:ext>
            </a:extLst>
          </p:cNvPr>
          <p:cNvSpPr/>
          <p:nvPr/>
        </p:nvSpPr>
        <p:spPr>
          <a:xfrm>
            <a:off x="304800" y="371475"/>
            <a:ext cx="1314450" cy="74147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CCBE98-43F3-B74F-20BB-F8E1C64A0DB2}"/>
              </a:ext>
            </a:extLst>
          </p:cNvPr>
          <p:cNvSpPr txBox="1"/>
          <p:nvPr/>
        </p:nvSpPr>
        <p:spPr>
          <a:xfrm>
            <a:off x="393571" y="2660341"/>
            <a:ext cx="996925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INTERLUDE 13</a:t>
            </a:r>
            <a:r>
              <a:rPr lang="ko-KR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</a:t>
            </a:r>
            <a:endParaRPr lang="en-US" altLang="ko-KR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많은 지원 바랍니다</a:t>
            </a:r>
            <a:r>
              <a:rPr lang="en-US" altLang="ko-K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7293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235</Words>
  <Application>Microsoft Office PowerPoint</Application>
  <PresentationFormat>와이드스크린</PresentationFormat>
  <Paragraphs>34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Arial</vt:lpstr>
      <vt:lpstr>Calibri</vt:lpstr>
      <vt:lpstr>Wingdings</vt:lpstr>
      <vt:lpstr>Office 테마</vt:lpstr>
      <vt:lpstr>13기 </vt:lpstr>
      <vt:lpstr>PowerPoint 프레젠테이션</vt:lpstr>
      <vt:lpstr>PowerPoint 프레젠테이션</vt:lpstr>
      <vt:lpstr>PowerPoint 프레젠테이션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INTERLUDE 12기 미니 세미나</dc:title>
  <dc:creator>Won So Hee</dc:creator>
  <cp:lastModifiedBy>USER</cp:lastModifiedBy>
  <cp:revision>3</cp:revision>
  <dcterms:created xsi:type="dcterms:W3CDTF">2022-10-06T03:37:13Z</dcterms:created>
  <dcterms:modified xsi:type="dcterms:W3CDTF">2023-03-03T13:49:12Z</dcterms:modified>
</cp:coreProperties>
</file>

<file path=docProps/thumbnail.jpeg>
</file>